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comments/comment1.xml" ContentType="application/vnd.openxmlformats-officedocument.presentationml.comment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59" r:id="rId6"/>
    <p:sldId id="260" r:id="rId7"/>
    <p:sldId id="409" r:id="rId8"/>
    <p:sldId id="419" r:id="rId9"/>
    <p:sldId id="422" r:id="rId10"/>
    <p:sldId id="421" r:id="rId11"/>
    <p:sldId id="424" r:id="rId12"/>
    <p:sldId id="425" r:id="rId13"/>
    <p:sldId id="426" r:id="rId14"/>
    <p:sldId id="396" r:id="rId15"/>
    <p:sldId id="402" r:id="rId16"/>
    <p:sldId id="397" r:id="rId17"/>
    <p:sldId id="403" r:id="rId18"/>
    <p:sldId id="399" r:id="rId19"/>
    <p:sldId id="404" r:id="rId20"/>
    <p:sldId id="395" r:id="rId21"/>
    <p:sldId id="398" r:id="rId22"/>
  </p:sldIdLst>
  <p:sldSz cx="9144000" cy="5143500"/>
  <p:notesSz cx="6858000" cy="9144000"/>
  <p:embeddedFontLst>
    <p:embeddedFont>
      <p:font typeface="Inter Black" panose="02000503000000020004"/>
      <p:bold r:id="rId27"/>
    </p:embeddedFont>
    <p:embeddedFont>
      <p:font typeface="Actor" panose="020B0503050000020004"/>
      <p:regular r:id="rId28"/>
    </p:embeddedFont>
    <p:embeddedFont>
      <p:font typeface="Inter" panose="02000503000000020004"/>
      <p:regular r:id="rId29"/>
      <p:bold r:id="rId30"/>
    </p:embeddedFont>
    <p:embeddedFont>
      <p:font typeface="Nunito"/>
      <p:italic r:id="rId31"/>
      <p:boldItalic r:id="rId32"/>
    </p:embeddedFont>
  </p:embeddedFontLst>
  <p:custDataLst>
    <p:tags r:id="rId33"/>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9AA0A6"/>
          </p15:clr>
        </p15:guide>
        <p15:guide id="2" pos="2913" userDrawn="1">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C" initials="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913"/>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tags" Target="tags/tag25.xml"/><Relationship Id="rId32" Type="http://schemas.openxmlformats.org/officeDocument/2006/relationships/font" Target="fonts/font6.fntdata"/><Relationship Id="rId31" Type="http://schemas.openxmlformats.org/officeDocument/2006/relationships/font" Target="fonts/font5.fntdata"/><Relationship Id="rId30" Type="http://schemas.openxmlformats.org/officeDocument/2006/relationships/font" Target="fonts/font4.fntdata"/><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commentAuthors" Target="commentAuthors.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0-06T01:49:08.637" idx="1">
    <p:pos x="238" y="2180"/>
    <p:text/>
  </p:cm>
</p:cmLst>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75" name="Shape 575"/>
        <p:cNvGrpSpPr/>
        <p:nvPr/>
      </p:nvGrpSpPr>
      <p:grpSpPr>
        <a:xfrm>
          <a:off x="0" y="0"/>
          <a:ext cx="0" cy="0"/>
          <a:chOff x="0" y="0"/>
          <a:chExt cx="0" cy="0"/>
        </a:xfrm>
      </p:grpSpPr>
      <p:sp>
        <p:nvSpPr>
          <p:cNvPr id="576" name="Google Shape;576;g13474beab35_1_3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13474beab35_1_3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23" name="Shape 623"/>
        <p:cNvGrpSpPr/>
        <p:nvPr/>
      </p:nvGrpSpPr>
      <p:grpSpPr>
        <a:xfrm>
          <a:off x="0" y="0"/>
          <a:ext cx="0" cy="0"/>
          <a:chOff x="0" y="0"/>
          <a:chExt cx="0" cy="0"/>
        </a:xfrm>
      </p:grpSpPr>
      <p:sp>
        <p:nvSpPr>
          <p:cNvPr id="624" name="Google Shape;624;g13474beab35_1_25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13474beab35_1_2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60" name="Shape 660"/>
        <p:cNvGrpSpPr/>
        <p:nvPr/>
      </p:nvGrpSpPr>
      <p:grpSpPr>
        <a:xfrm>
          <a:off x="0" y="0"/>
          <a:ext cx="0" cy="0"/>
          <a:chOff x="0" y="0"/>
          <a:chExt cx="0" cy="0"/>
        </a:xfrm>
      </p:grpSpPr>
      <p:sp>
        <p:nvSpPr>
          <p:cNvPr id="661" name="Google Shape;661;g1359e4df99a_0_4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2" name="Google Shape;662;g1359e4df99a_0_4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1" name="Shape 691"/>
        <p:cNvGrpSpPr/>
        <p:nvPr/>
      </p:nvGrpSpPr>
      <p:grpSpPr>
        <a:xfrm>
          <a:off x="0" y="0"/>
          <a:ext cx="0" cy="0"/>
          <a:chOff x="0" y="0"/>
          <a:chExt cx="0" cy="0"/>
        </a:xfrm>
      </p:grpSpPr>
      <p:sp>
        <p:nvSpPr>
          <p:cNvPr id="692" name="Google Shape;692;g1359e4df99a_0_4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1359e4df99a_0_4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80" name="Shape 2080"/>
        <p:cNvGrpSpPr/>
        <p:nvPr/>
      </p:nvGrpSpPr>
      <p:grpSpPr>
        <a:xfrm>
          <a:off x="0" y="0"/>
          <a:ext cx="0" cy="0"/>
          <a:chOff x="0" y="0"/>
          <a:chExt cx="0" cy="0"/>
        </a:xfrm>
      </p:grpSpPr>
      <p:sp>
        <p:nvSpPr>
          <p:cNvPr id="2081" name="Google Shape;2081;g136194fb280_0_4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2" name="Google Shape;2082;g136194fb280_0_4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000150"/>
            <a:ext cx="5878200" cy="22467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5200"/>
              <a:buNone/>
              <a:defRPr sz="4800">
                <a:latin typeface="Montserrat Black"/>
                <a:ea typeface="Montserrat Black"/>
                <a:cs typeface="Montserrat Black"/>
                <a:sym typeface="Montserrat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type="subTitle" idx="1"/>
          </p:nvPr>
        </p:nvSpPr>
        <p:spPr>
          <a:xfrm>
            <a:off x="713225" y="3469950"/>
            <a:ext cx="2753400" cy="821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atin typeface="Actor" panose="020B0503050000020004"/>
                <a:ea typeface="Actor" panose="020B0503050000020004"/>
                <a:cs typeface="Actor" panose="020B0503050000020004"/>
                <a:sym typeface="Actor" panose="020B0503050000020004"/>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1" name="Google Shape;11;p2"/>
          <p:cNvGrpSpPr/>
          <p:nvPr/>
        </p:nvGrpSpPr>
        <p:grpSpPr>
          <a:xfrm>
            <a:off x="-19400" y="0"/>
            <a:ext cx="9181985" cy="5143425"/>
            <a:chOff x="-19400" y="0"/>
            <a:chExt cx="9181985" cy="5143425"/>
          </a:xfrm>
        </p:grpSpPr>
        <p:grpSp>
          <p:nvGrpSpPr>
            <p:cNvPr id="12" name="Google Shape;12;p2"/>
            <p:cNvGrpSpPr/>
            <p:nvPr/>
          </p:nvGrpSpPr>
          <p:grpSpPr>
            <a:xfrm>
              <a:off x="-19400" y="4879425"/>
              <a:ext cx="9181985" cy="264000"/>
              <a:chOff x="-17750" y="4879419"/>
              <a:chExt cx="9161829" cy="264000"/>
            </a:xfrm>
          </p:grpSpPr>
          <p:sp>
            <p:nvSpPr>
              <p:cNvPr id="13" name="Google Shape;13;p2"/>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2"/>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 name="Google Shape;20;p2"/>
            <p:cNvGrpSpPr/>
            <p:nvPr/>
          </p:nvGrpSpPr>
          <p:grpSpPr>
            <a:xfrm flipH="1">
              <a:off x="-19400" y="0"/>
              <a:ext cx="9181985" cy="264000"/>
              <a:chOff x="-17750" y="4879419"/>
              <a:chExt cx="9161829" cy="264000"/>
            </a:xfrm>
          </p:grpSpPr>
          <p:sp>
            <p:nvSpPr>
              <p:cNvPr id="21" name="Google Shape;21;p2"/>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2"/>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2"/>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62" name="Shape 162"/>
        <p:cNvGrpSpPr/>
        <p:nvPr/>
      </p:nvGrpSpPr>
      <p:grpSpPr>
        <a:xfrm>
          <a:off x="0" y="0"/>
          <a:ext cx="0" cy="0"/>
          <a:chOff x="0" y="0"/>
          <a:chExt cx="0" cy="0"/>
        </a:xfrm>
      </p:grpSpPr>
      <p:sp>
        <p:nvSpPr>
          <p:cNvPr id="163" name="Google Shape;163;p11"/>
          <p:cNvSpPr txBox="1"/>
          <p:nvPr>
            <p:ph type="title" hasCustomPrompt="1"/>
          </p:nvPr>
        </p:nvSpPr>
        <p:spPr>
          <a:xfrm>
            <a:off x="713225" y="1506163"/>
            <a:ext cx="4632600" cy="1303500"/>
          </a:xfrm>
          <a:prstGeom prst="rect">
            <a:avLst/>
          </a:prstGeom>
        </p:spPr>
        <p:txBody>
          <a:bodyPr spcFirstLastPara="1" wrap="square" lIns="91425" tIns="91425" rIns="91425" bIns="91425" anchor="t" anchorCtr="0">
            <a:noAutofit/>
          </a:bodyPr>
          <a:lstStyle>
            <a:lvl1pPr lvl="0">
              <a:spcBef>
                <a:spcPts val="0"/>
              </a:spcBef>
              <a:spcAft>
                <a:spcPts val="0"/>
              </a:spcAft>
              <a:buSzPts val="12000"/>
              <a:buNone/>
              <a:defRPr sz="8000">
                <a:solidFill>
                  <a:schemeClr val="accent4"/>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4" name="Google Shape;164;p11"/>
          <p:cNvSpPr txBox="1"/>
          <p:nvPr>
            <p:ph type="subTitle" idx="1"/>
          </p:nvPr>
        </p:nvSpPr>
        <p:spPr>
          <a:xfrm>
            <a:off x="713225" y="3064000"/>
            <a:ext cx="4632600" cy="3285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65" name="Google Shape;165;p11"/>
          <p:cNvGrpSpPr/>
          <p:nvPr/>
        </p:nvGrpSpPr>
        <p:grpSpPr>
          <a:xfrm>
            <a:off x="-19400" y="0"/>
            <a:ext cx="9181985" cy="5143425"/>
            <a:chOff x="-19400" y="0"/>
            <a:chExt cx="9181985" cy="5143425"/>
          </a:xfrm>
        </p:grpSpPr>
        <p:grpSp>
          <p:nvGrpSpPr>
            <p:cNvPr id="166" name="Google Shape;166;p11"/>
            <p:cNvGrpSpPr/>
            <p:nvPr/>
          </p:nvGrpSpPr>
          <p:grpSpPr>
            <a:xfrm>
              <a:off x="-19400" y="4879425"/>
              <a:ext cx="9181985" cy="264000"/>
              <a:chOff x="-17750" y="4879419"/>
              <a:chExt cx="9161829" cy="264000"/>
            </a:xfrm>
          </p:grpSpPr>
          <p:sp>
            <p:nvSpPr>
              <p:cNvPr id="167" name="Google Shape;167;p11"/>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11"/>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11"/>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11"/>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11"/>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11"/>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11"/>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 name="Google Shape;174;p11"/>
            <p:cNvGrpSpPr/>
            <p:nvPr/>
          </p:nvGrpSpPr>
          <p:grpSpPr>
            <a:xfrm flipH="1">
              <a:off x="-19400" y="0"/>
              <a:ext cx="9181985" cy="264000"/>
              <a:chOff x="-17750" y="4879419"/>
              <a:chExt cx="9161829" cy="264000"/>
            </a:xfrm>
          </p:grpSpPr>
          <p:sp>
            <p:nvSpPr>
              <p:cNvPr id="175" name="Google Shape;175;p11"/>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11"/>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11"/>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11"/>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11"/>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11"/>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11"/>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182" name="Shape 18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83" name="Shape 183"/>
        <p:cNvGrpSpPr/>
        <p:nvPr/>
      </p:nvGrpSpPr>
      <p:grpSpPr>
        <a:xfrm>
          <a:off x="0" y="0"/>
          <a:ext cx="0" cy="0"/>
          <a:chOff x="0" y="0"/>
          <a:chExt cx="0" cy="0"/>
        </a:xfrm>
      </p:grpSpPr>
      <p:sp>
        <p:nvSpPr>
          <p:cNvPr id="184" name="Google Shape;184;p13"/>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3400"/>
              <a:buNone/>
              <a:defRPr sz="3400">
                <a:solidFill>
                  <a:schemeClr val="dk1"/>
                </a:solidFill>
              </a:defRPr>
            </a:lvl1pPr>
            <a:lvl2pPr lvl="1" rtl="0">
              <a:spcBef>
                <a:spcPts val="0"/>
              </a:spcBef>
              <a:spcAft>
                <a:spcPts val="0"/>
              </a:spcAft>
              <a:buClr>
                <a:schemeClr val="dk1"/>
              </a:buClr>
              <a:buSzPts val="3400"/>
              <a:buNone/>
              <a:defRPr>
                <a:solidFill>
                  <a:schemeClr val="dk1"/>
                </a:solidFill>
              </a:defRPr>
            </a:lvl2pPr>
            <a:lvl3pPr lvl="2" rtl="0">
              <a:spcBef>
                <a:spcPts val="0"/>
              </a:spcBef>
              <a:spcAft>
                <a:spcPts val="0"/>
              </a:spcAft>
              <a:buClr>
                <a:schemeClr val="dk1"/>
              </a:buClr>
              <a:buSzPts val="3400"/>
              <a:buNone/>
              <a:defRPr>
                <a:solidFill>
                  <a:schemeClr val="dk1"/>
                </a:solidFill>
              </a:defRPr>
            </a:lvl3pPr>
            <a:lvl4pPr lvl="3" rtl="0">
              <a:spcBef>
                <a:spcPts val="0"/>
              </a:spcBef>
              <a:spcAft>
                <a:spcPts val="0"/>
              </a:spcAft>
              <a:buClr>
                <a:schemeClr val="dk1"/>
              </a:buClr>
              <a:buSzPts val="3400"/>
              <a:buNone/>
              <a:defRPr>
                <a:solidFill>
                  <a:schemeClr val="dk1"/>
                </a:solidFill>
              </a:defRPr>
            </a:lvl4pPr>
            <a:lvl5pPr lvl="4" rtl="0">
              <a:spcBef>
                <a:spcPts val="0"/>
              </a:spcBef>
              <a:spcAft>
                <a:spcPts val="0"/>
              </a:spcAft>
              <a:buClr>
                <a:schemeClr val="dk1"/>
              </a:buClr>
              <a:buSzPts val="3400"/>
              <a:buNone/>
              <a:defRPr>
                <a:solidFill>
                  <a:schemeClr val="dk1"/>
                </a:solidFill>
              </a:defRPr>
            </a:lvl5pPr>
            <a:lvl6pPr lvl="5" rtl="0">
              <a:spcBef>
                <a:spcPts val="0"/>
              </a:spcBef>
              <a:spcAft>
                <a:spcPts val="0"/>
              </a:spcAft>
              <a:buClr>
                <a:schemeClr val="dk1"/>
              </a:buClr>
              <a:buSzPts val="3400"/>
              <a:buNone/>
              <a:defRPr>
                <a:solidFill>
                  <a:schemeClr val="dk1"/>
                </a:solidFill>
              </a:defRPr>
            </a:lvl6pPr>
            <a:lvl7pPr lvl="6" rtl="0">
              <a:spcBef>
                <a:spcPts val="0"/>
              </a:spcBef>
              <a:spcAft>
                <a:spcPts val="0"/>
              </a:spcAft>
              <a:buClr>
                <a:schemeClr val="dk1"/>
              </a:buClr>
              <a:buSzPts val="3400"/>
              <a:buNone/>
              <a:defRPr>
                <a:solidFill>
                  <a:schemeClr val="dk1"/>
                </a:solidFill>
              </a:defRPr>
            </a:lvl7pPr>
            <a:lvl8pPr lvl="7" rtl="0">
              <a:spcBef>
                <a:spcPts val="0"/>
              </a:spcBef>
              <a:spcAft>
                <a:spcPts val="0"/>
              </a:spcAft>
              <a:buClr>
                <a:schemeClr val="dk1"/>
              </a:buClr>
              <a:buSzPts val="3400"/>
              <a:buNone/>
              <a:defRPr>
                <a:solidFill>
                  <a:schemeClr val="dk1"/>
                </a:solidFill>
              </a:defRPr>
            </a:lvl8pPr>
            <a:lvl9pPr lvl="8" rtl="0">
              <a:spcBef>
                <a:spcPts val="0"/>
              </a:spcBef>
              <a:spcAft>
                <a:spcPts val="0"/>
              </a:spcAft>
              <a:buClr>
                <a:schemeClr val="dk1"/>
              </a:buClr>
              <a:buSzPts val="3400"/>
              <a:buNone/>
              <a:defRPr>
                <a:solidFill>
                  <a:schemeClr val="dk1"/>
                </a:solidFill>
              </a:defRPr>
            </a:lvl9pPr>
          </a:lstStyle>
          <a:p/>
        </p:txBody>
      </p:sp>
      <p:sp>
        <p:nvSpPr>
          <p:cNvPr id="185" name="Google Shape;185;p13"/>
          <p:cNvSpPr txBox="1"/>
          <p:nvPr>
            <p:ph type="subTitle" idx="1"/>
          </p:nvPr>
        </p:nvSpPr>
        <p:spPr>
          <a:xfrm flipH="1">
            <a:off x="3366880" y="1202869"/>
            <a:ext cx="4124700" cy="3438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6" name="Google Shape;186;p13"/>
          <p:cNvSpPr txBox="1"/>
          <p:nvPr>
            <p:ph type="subTitle" idx="2"/>
          </p:nvPr>
        </p:nvSpPr>
        <p:spPr>
          <a:xfrm flipH="1">
            <a:off x="3362250" y="1999740"/>
            <a:ext cx="4124700" cy="3438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7" name="Google Shape;187;p13"/>
          <p:cNvSpPr txBox="1"/>
          <p:nvPr>
            <p:ph type="subTitle" idx="3"/>
          </p:nvPr>
        </p:nvSpPr>
        <p:spPr>
          <a:xfrm flipH="1">
            <a:off x="3366880" y="2796609"/>
            <a:ext cx="4124700" cy="3438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8" name="Google Shape;188;p13"/>
          <p:cNvSpPr txBox="1"/>
          <p:nvPr>
            <p:ph type="subTitle" idx="4"/>
          </p:nvPr>
        </p:nvSpPr>
        <p:spPr>
          <a:xfrm flipH="1">
            <a:off x="3362250" y="3593481"/>
            <a:ext cx="4124700" cy="3438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9" name="Google Shape;189;p13"/>
          <p:cNvSpPr txBox="1"/>
          <p:nvPr>
            <p:ph type="subTitle" idx="5"/>
          </p:nvPr>
        </p:nvSpPr>
        <p:spPr>
          <a:xfrm flipH="1">
            <a:off x="3371680" y="1563211"/>
            <a:ext cx="4119900" cy="4113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90" name="Google Shape;190;p13"/>
          <p:cNvSpPr txBox="1"/>
          <p:nvPr>
            <p:ph type="subTitle" idx="6"/>
          </p:nvPr>
        </p:nvSpPr>
        <p:spPr>
          <a:xfrm flipH="1">
            <a:off x="3367050" y="2360081"/>
            <a:ext cx="4119900" cy="4113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91" name="Google Shape;191;p13"/>
          <p:cNvSpPr txBox="1"/>
          <p:nvPr>
            <p:ph type="subTitle" idx="7"/>
          </p:nvPr>
        </p:nvSpPr>
        <p:spPr>
          <a:xfrm flipH="1">
            <a:off x="3371680" y="3156951"/>
            <a:ext cx="4119900" cy="4113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92" name="Google Shape;192;p13"/>
          <p:cNvSpPr txBox="1"/>
          <p:nvPr>
            <p:ph type="subTitle" idx="8"/>
          </p:nvPr>
        </p:nvSpPr>
        <p:spPr>
          <a:xfrm flipH="1">
            <a:off x="3367050" y="3953821"/>
            <a:ext cx="4119900" cy="4113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193" name="Google Shape;193;p13"/>
          <p:cNvSpPr txBox="1"/>
          <p:nvPr>
            <p:ph type="title" idx="9" hasCustomPrompt="1"/>
          </p:nvPr>
        </p:nvSpPr>
        <p:spPr>
          <a:xfrm flipH="1">
            <a:off x="7632450" y="1292725"/>
            <a:ext cx="7983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300">
                <a:solidFill>
                  <a:schemeClr val="accent4"/>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94" name="Google Shape;194;p13"/>
          <p:cNvSpPr txBox="1"/>
          <p:nvPr>
            <p:ph type="title" idx="13" hasCustomPrompt="1"/>
          </p:nvPr>
        </p:nvSpPr>
        <p:spPr>
          <a:xfrm flipH="1">
            <a:off x="7632450" y="2089358"/>
            <a:ext cx="7983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300">
                <a:solidFill>
                  <a:schemeClr val="accent4"/>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95" name="Google Shape;195;p13"/>
          <p:cNvSpPr txBox="1"/>
          <p:nvPr>
            <p:ph type="title" idx="14" hasCustomPrompt="1"/>
          </p:nvPr>
        </p:nvSpPr>
        <p:spPr>
          <a:xfrm flipH="1">
            <a:off x="7632450" y="2885992"/>
            <a:ext cx="7983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300">
                <a:solidFill>
                  <a:schemeClr val="accent4"/>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96" name="Google Shape;196;p13"/>
          <p:cNvSpPr txBox="1"/>
          <p:nvPr>
            <p:ph type="title" idx="15" hasCustomPrompt="1"/>
          </p:nvPr>
        </p:nvSpPr>
        <p:spPr>
          <a:xfrm flipH="1">
            <a:off x="7632450" y="3682625"/>
            <a:ext cx="7983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300">
                <a:solidFill>
                  <a:schemeClr val="accent4"/>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grpSp>
        <p:nvGrpSpPr>
          <p:cNvPr id="197" name="Google Shape;197;p13"/>
          <p:cNvGrpSpPr/>
          <p:nvPr/>
        </p:nvGrpSpPr>
        <p:grpSpPr>
          <a:xfrm flipH="1">
            <a:off x="-19400" y="4879425"/>
            <a:ext cx="9181985" cy="264000"/>
            <a:chOff x="-17750" y="4879419"/>
            <a:chExt cx="9161829" cy="264000"/>
          </a:xfrm>
        </p:grpSpPr>
        <p:sp>
          <p:nvSpPr>
            <p:cNvPr id="198" name="Google Shape;198;p13"/>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3"/>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13"/>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13"/>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13"/>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13"/>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13"/>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205" name="Shape 205"/>
        <p:cNvGrpSpPr/>
        <p:nvPr/>
      </p:nvGrpSpPr>
      <p:grpSpPr>
        <a:xfrm>
          <a:off x="0" y="0"/>
          <a:ext cx="0" cy="0"/>
          <a:chOff x="0" y="0"/>
          <a:chExt cx="0" cy="0"/>
        </a:xfrm>
      </p:grpSpPr>
      <p:sp>
        <p:nvSpPr>
          <p:cNvPr id="206" name="Google Shape;206;p14"/>
          <p:cNvSpPr txBox="1"/>
          <p:nvPr>
            <p:ph type="title"/>
          </p:nvPr>
        </p:nvSpPr>
        <p:spPr>
          <a:xfrm>
            <a:off x="713225" y="3287950"/>
            <a:ext cx="4670700" cy="3981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22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07" name="Google Shape;207;p14"/>
          <p:cNvSpPr txBox="1"/>
          <p:nvPr>
            <p:ph type="subTitle" idx="1"/>
          </p:nvPr>
        </p:nvSpPr>
        <p:spPr>
          <a:xfrm>
            <a:off x="713225" y="1457375"/>
            <a:ext cx="4670700" cy="1777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208" name="Google Shape;208;p14"/>
          <p:cNvGrpSpPr/>
          <p:nvPr/>
        </p:nvGrpSpPr>
        <p:grpSpPr>
          <a:xfrm>
            <a:off x="-19400" y="0"/>
            <a:ext cx="9181985" cy="5143425"/>
            <a:chOff x="-19400" y="0"/>
            <a:chExt cx="9181985" cy="5143425"/>
          </a:xfrm>
        </p:grpSpPr>
        <p:grpSp>
          <p:nvGrpSpPr>
            <p:cNvPr id="209" name="Google Shape;209;p14"/>
            <p:cNvGrpSpPr/>
            <p:nvPr/>
          </p:nvGrpSpPr>
          <p:grpSpPr>
            <a:xfrm>
              <a:off x="-19400" y="4879425"/>
              <a:ext cx="9181985" cy="264000"/>
              <a:chOff x="-17750" y="4879419"/>
              <a:chExt cx="9161829" cy="264000"/>
            </a:xfrm>
          </p:grpSpPr>
          <p:sp>
            <p:nvSpPr>
              <p:cNvPr id="210" name="Google Shape;210;p14"/>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14"/>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14"/>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14"/>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14"/>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14"/>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14"/>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7" name="Google Shape;217;p14"/>
            <p:cNvGrpSpPr/>
            <p:nvPr/>
          </p:nvGrpSpPr>
          <p:grpSpPr>
            <a:xfrm flipH="1">
              <a:off x="-19400" y="0"/>
              <a:ext cx="9181985" cy="264000"/>
              <a:chOff x="-17750" y="4879419"/>
              <a:chExt cx="9161829" cy="264000"/>
            </a:xfrm>
          </p:grpSpPr>
          <p:sp>
            <p:nvSpPr>
              <p:cNvPr id="218" name="Google Shape;218;p14"/>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14"/>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14"/>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14"/>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14"/>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14"/>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14"/>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7">
    <p:spTree>
      <p:nvGrpSpPr>
        <p:cNvPr id="225" name="Shape 225"/>
        <p:cNvGrpSpPr/>
        <p:nvPr/>
      </p:nvGrpSpPr>
      <p:grpSpPr>
        <a:xfrm>
          <a:off x="0" y="0"/>
          <a:ext cx="0" cy="0"/>
          <a:chOff x="0" y="0"/>
          <a:chExt cx="0" cy="0"/>
        </a:xfrm>
      </p:grpSpPr>
      <p:sp>
        <p:nvSpPr>
          <p:cNvPr id="226" name="Google Shape;226;p15"/>
          <p:cNvSpPr txBox="1"/>
          <p:nvPr>
            <p:ph type="title"/>
          </p:nvPr>
        </p:nvSpPr>
        <p:spPr>
          <a:xfrm flipH="1">
            <a:off x="4226275" y="2063125"/>
            <a:ext cx="4204500" cy="1302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4000">
                <a:solidFill>
                  <a:schemeClr val="dk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27" name="Google Shape;227;p15"/>
          <p:cNvSpPr txBox="1"/>
          <p:nvPr>
            <p:ph type="subTitle" idx="1"/>
          </p:nvPr>
        </p:nvSpPr>
        <p:spPr>
          <a:xfrm flipH="1">
            <a:off x="5238475" y="3588688"/>
            <a:ext cx="3192300" cy="688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8" name="Google Shape;228;p15"/>
          <p:cNvSpPr txBox="1"/>
          <p:nvPr>
            <p:ph type="title" idx="2" hasCustomPrompt="1"/>
          </p:nvPr>
        </p:nvSpPr>
        <p:spPr>
          <a:xfrm flipH="1">
            <a:off x="6890275" y="709850"/>
            <a:ext cx="1540500" cy="105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900"/>
              <a:buNone/>
              <a:defRPr sz="7500">
                <a:solidFill>
                  <a:schemeClr val="accent4"/>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229" name="Google Shape;229;p15"/>
          <p:cNvGrpSpPr/>
          <p:nvPr/>
        </p:nvGrpSpPr>
        <p:grpSpPr>
          <a:xfrm>
            <a:off x="-19400" y="0"/>
            <a:ext cx="9181985" cy="5143425"/>
            <a:chOff x="-19400" y="0"/>
            <a:chExt cx="9181985" cy="5143425"/>
          </a:xfrm>
        </p:grpSpPr>
        <p:grpSp>
          <p:nvGrpSpPr>
            <p:cNvPr id="230" name="Google Shape;230;p15"/>
            <p:cNvGrpSpPr/>
            <p:nvPr/>
          </p:nvGrpSpPr>
          <p:grpSpPr>
            <a:xfrm>
              <a:off x="-19400" y="4879425"/>
              <a:ext cx="9181985" cy="264000"/>
              <a:chOff x="-17750" y="4879419"/>
              <a:chExt cx="9161829" cy="264000"/>
            </a:xfrm>
          </p:grpSpPr>
          <p:sp>
            <p:nvSpPr>
              <p:cNvPr id="231" name="Google Shape;231;p15"/>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15"/>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15"/>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15"/>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15"/>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15"/>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15"/>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8" name="Google Shape;238;p15"/>
            <p:cNvGrpSpPr/>
            <p:nvPr/>
          </p:nvGrpSpPr>
          <p:grpSpPr>
            <a:xfrm flipH="1">
              <a:off x="-19400" y="0"/>
              <a:ext cx="9181985" cy="264000"/>
              <a:chOff x="-17750" y="4879419"/>
              <a:chExt cx="9161829" cy="264000"/>
            </a:xfrm>
          </p:grpSpPr>
          <p:sp>
            <p:nvSpPr>
              <p:cNvPr id="239" name="Google Shape;239;p15"/>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15"/>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15"/>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15"/>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15"/>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15"/>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15"/>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9">
    <p:spTree>
      <p:nvGrpSpPr>
        <p:cNvPr id="246" name="Shape 246"/>
        <p:cNvGrpSpPr/>
        <p:nvPr/>
      </p:nvGrpSpPr>
      <p:grpSpPr>
        <a:xfrm>
          <a:off x="0" y="0"/>
          <a:ext cx="0" cy="0"/>
          <a:chOff x="0" y="0"/>
          <a:chExt cx="0" cy="0"/>
        </a:xfrm>
      </p:grpSpPr>
      <p:sp>
        <p:nvSpPr>
          <p:cNvPr id="247" name="Google Shape;247;p16"/>
          <p:cNvSpPr txBox="1"/>
          <p:nvPr>
            <p:ph type="title"/>
          </p:nvPr>
        </p:nvSpPr>
        <p:spPr>
          <a:xfrm>
            <a:off x="713225" y="2064175"/>
            <a:ext cx="4204500" cy="130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000">
                <a:solidFill>
                  <a:schemeClr val="dk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48" name="Google Shape;248;p16"/>
          <p:cNvSpPr txBox="1"/>
          <p:nvPr>
            <p:ph type="subTitle" idx="1"/>
          </p:nvPr>
        </p:nvSpPr>
        <p:spPr>
          <a:xfrm>
            <a:off x="1219325" y="3588688"/>
            <a:ext cx="3192300" cy="68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9" name="Google Shape;249;p16"/>
          <p:cNvSpPr txBox="1"/>
          <p:nvPr>
            <p:ph type="title" idx="2" hasCustomPrompt="1"/>
          </p:nvPr>
        </p:nvSpPr>
        <p:spPr>
          <a:xfrm>
            <a:off x="2045225" y="708375"/>
            <a:ext cx="1540500" cy="105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900"/>
              <a:buNone/>
              <a:defRPr sz="7500">
                <a:solidFill>
                  <a:schemeClr val="accent4"/>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250" name="Google Shape;250;p16"/>
          <p:cNvGrpSpPr/>
          <p:nvPr/>
        </p:nvGrpSpPr>
        <p:grpSpPr>
          <a:xfrm flipH="1">
            <a:off x="-19400" y="0"/>
            <a:ext cx="9181985" cy="5143425"/>
            <a:chOff x="-19400" y="0"/>
            <a:chExt cx="9181985" cy="5143425"/>
          </a:xfrm>
        </p:grpSpPr>
        <p:grpSp>
          <p:nvGrpSpPr>
            <p:cNvPr id="251" name="Google Shape;251;p16"/>
            <p:cNvGrpSpPr/>
            <p:nvPr/>
          </p:nvGrpSpPr>
          <p:grpSpPr>
            <a:xfrm>
              <a:off x="-19400" y="4879425"/>
              <a:ext cx="9181985" cy="264000"/>
              <a:chOff x="-17750" y="4879419"/>
              <a:chExt cx="9161829" cy="264000"/>
            </a:xfrm>
          </p:grpSpPr>
          <p:sp>
            <p:nvSpPr>
              <p:cNvPr id="252" name="Google Shape;252;p16"/>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16"/>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16"/>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16"/>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16"/>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16"/>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16"/>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9" name="Google Shape;259;p16"/>
            <p:cNvGrpSpPr/>
            <p:nvPr/>
          </p:nvGrpSpPr>
          <p:grpSpPr>
            <a:xfrm flipH="1">
              <a:off x="-19400" y="0"/>
              <a:ext cx="9181985" cy="264000"/>
              <a:chOff x="-17750" y="4879419"/>
              <a:chExt cx="9161829" cy="264000"/>
            </a:xfrm>
          </p:grpSpPr>
          <p:sp>
            <p:nvSpPr>
              <p:cNvPr id="260" name="Google Shape;260;p16"/>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16"/>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16"/>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16"/>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16"/>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16"/>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16"/>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CUSTOM_11">
    <p:spTree>
      <p:nvGrpSpPr>
        <p:cNvPr id="267" name="Shape 267"/>
        <p:cNvGrpSpPr/>
        <p:nvPr/>
      </p:nvGrpSpPr>
      <p:grpSpPr>
        <a:xfrm>
          <a:off x="0" y="0"/>
          <a:ext cx="0" cy="0"/>
          <a:chOff x="0" y="0"/>
          <a:chExt cx="0" cy="0"/>
        </a:xfrm>
      </p:grpSpPr>
      <p:sp>
        <p:nvSpPr>
          <p:cNvPr id="268" name="Google Shape;268;p17"/>
          <p:cNvSpPr txBox="1"/>
          <p:nvPr>
            <p:ph type="title"/>
          </p:nvPr>
        </p:nvSpPr>
        <p:spPr>
          <a:xfrm>
            <a:off x="4226275" y="2063125"/>
            <a:ext cx="4204500" cy="130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000">
                <a:solidFill>
                  <a:schemeClr val="dk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69" name="Google Shape;269;p17"/>
          <p:cNvSpPr txBox="1"/>
          <p:nvPr>
            <p:ph type="subTitle" idx="1"/>
          </p:nvPr>
        </p:nvSpPr>
        <p:spPr>
          <a:xfrm>
            <a:off x="4732375" y="3587188"/>
            <a:ext cx="3192300" cy="688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0" name="Google Shape;270;p17"/>
          <p:cNvSpPr txBox="1"/>
          <p:nvPr>
            <p:ph type="title" idx="2" hasCustomPrompt="1"/>
          </p:nvPr>
        </p:nvSpPr>
        <p:spPr>
          <a:xfrm>
            <a:off x="5437225" y="709850"/>
            <a:ext cx="1782600" cy="105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900"/>
              <a:buNone/>
              <a:defRPr sz="7500">
                <a:solidFill>
                  <a:schemeClr val="accent4"/>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271" name="Google Shape;271;p17"/>
          <p:cNvGrpSpPr/>
          <p:nvPr/>
        </p:nvGrpSpPr>
        <p:grpSpPr>
          <a:xfrm>
            <a:off x="-19400" y="0"/>
            <a:ext cx="9181985" cy="5143425"/>
            <a:chOff x="-19400" y="0"/>
            <a:chExt cx="9181985" cy="5143425"/>
          </a:xfrm>
        </p:grpSpPr>
        <p:grpSp>
          <p:nvGrpSpPr>
            <p:cNvPr id="272" name="Google Shape;272;p17"/>
            <p:cNvGrpSpPr/>
            <p:nvPr/>
          </p:nvGrpSpPr>
          <p:grpSpPr>
            <a:xfrm>
              <a:off x="-19400" y="4879425"/>
              <a:ext cx="9181985" cy="264000"/>
              <a:chOff x="-17750" y="4879419"/>
              <a:chExt cx="9161829" cy="264000"/>
            </a:xfrm>
          </p:grpSpPr>
          <p:sp>
            <p:nvSpPr>
              <p:cNvPr id="273" name="Google Shape;273;p17"/>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17"/>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17"/>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17"/>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17"/>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17"/>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17"/>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0" name="Google Shape;280;p17"/>
            <p:cNvGrpSpPr/>
            <p:nvPr/>
          </p:nvGrpSpPr>
          <p:grpSpPr>
            <a:xfrm flipH="1">
              <a:off x="-19400" y="0"/>
              <a:ext cx="9181985" cy="264000"/>
              <a:chOff x="-17750" y="4879419"/>
              <a:chExt cx="9161829" cy="264000"/>
            </a:xfrm>
          </p:grpSpPr>
          <p:sp>
            <p:nvSpPr>
              <p:cNvPr id="281" name="Google Shape;281;p17"/>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17"/>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17"/>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17"/>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17"/>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17"/>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17"/>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
  <p:cSld name="CUSTOM_12">
    <p:spTree>
      <p:nvGrpSpPr>
        <p:cNvPr id="288" name="Shape 288"/>
        <p:cNvGrpSpPr/>
        <p:nvPr/>
      </p:nvGrpSpPr>
      <p:grpSpPr>
        <a:xfrm>
          <a:off x="0" y="0"/>
          <a:ext cx="0" cy="0"/>
          <a:chOff x="0" y="0"/>
          <a:chExt cx="0" cy="0"/>
        </a:xfrm>
      </p:grpSpPr>
      <p:sp>
        <p:nvSpPr>
          <p:cNvPr id="289" name="Google Shape;289;p18"/>
          <p:cNvSpPr txBox="1"/>
          <p:nvPr>
            <p:ph type="title" hasCustomPrompt="1"/>
          </p:nvPr>
        </p:nvSpPr>
        <p:spPr>
          <a:xfrm>
            <a:off x="4838275" y="1999955"/>
            <a:ext cx="3592500" cy="77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000"/>
              <a:buNone/>
              <a:defRPr sz="5000">
                <a:solidFill>
                  <a:schemeClr val="accent4"/>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290" name="Google Shape;290;p18"/>
          <p:cNvSpPr txBox="1"/>
          <p:nvPr>
            <p:ph type="subTitle" idx="1"/>
          </p:nvPr>
        </p:nvSpPr>
        <p:spPr>
          <a:xfrm>
            <a:off x="4838275" y="2776345"/>
            <a:ext cx="3592500" cy="367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91" name="Google Shape;291;p18"/>
          <p:cNvSpPr txBox="1"/>
          <p:nvPr>
            <p:ph type="title" idx="2" hasCustomPrompt="1"/>
          </p:nvPr>
        </p:nvSpPr>
        <p:spPr>
          <a:xfrm>
            <a:off x="4838275" y="3225485"/>
            <a:ext cx="3592500" cy="77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000"/>
              <a:buNone/>
              <a:defRPr sz="5000">
                <a:solidFill>
                  <a:schemeClr val="accent4"/>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292" name="Google Shape;292;p18"/>
          <p:cNvSpPr txBox="1"/>
          <p:nvPr>
            <p:ph type="subTitle" idx="3"/>
          </p:nvPr>
        </p:nvSpPr>
        <p:spPr>
          <a:xfrm>
            <a:off x="4838275" y="4001875"/>
            <a:ext cx="3592500" cy="367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93" name="Google Shape;293;p18"/>
          <p:cNvSpPr txBox="1"/>
          <p:nvPr>
            <p:ph type="title" idx="4" hasCustomPrompt="1"/>
          </p:nvPr>
        </p:nvSpPr>
        <p:spPr>
          <a:xfrm>
            <a:off x="4853424" y="774425"/>
            <a:ext cx="3562200" cy="776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5000"/>
              <a:buNone/>
              <a:defRPr sz="5000">
                <a:solidFill>
                  <a:schemeClr val="accent4"/>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294" name="Google Shape;294;p18"/>
          <p:cNvSpPr txBox="1"/>
          <p:nvPr>
            <p:ph type="subTitle" idx="5"/>
          </p:nvPr>
        </p:nvSpPr>
        <p:spPr>
          <a:xfrm>
            <a:off x="4853427" y="1550815"/>
            <a:ext cx="3562200" cy="367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grpSp>
        <p:nvGrpSpPr>
          <p:cNvPr id="295" name="Google Shape;295;p18"/>
          <p:cNvGrpSpPr/>
          <p:nvPr/>
        </p:nvGrpSpPr>
        <p:grpSpPr>
          <a:xfrm>
            <a:off x="-19400" y="0"/>
            <a:ext cx="9181985" cy="5143425"/>
            <a:chOff x="-19400" y="0"/>
            <a:chExt cx="9181985" cy="5143425"/>
          </a:xfrm>
        </p:grpSpPr>
        <p:grpSp>
          <p:nvGrpSpPr>
            <p:cNvPr id="296" name="Google Shape;296;p18"/>
            <p:cNvGrpSpPr/>
            <p:nvPr/>
          </p:nvGrpSpPr>
          <p:grpSpPr>
            <a:xfrm>
              <a:off x="-19400" y="4879425"/>
              <a:ext cx="9181985" cy="264000"/>
              <a:chOff x="-17750" y="4879419"/>
              <a:chExt cx="9161829" cy="264000"/>
            </a:xfrm>
          </p:grpSpPr>
          <p:sp>
            <p:nvSpPr>
              <p:cNvPr id="297" name="Google Shape;297;p18"/>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18"/>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18"/>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18"/>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18"/>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18"/>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18"/>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 name="Google Shape;304;p18"/>
            <p:cNvGrpSpPr/>
            <p:nvPr/>
          </p:nvGrpSpPr>
          <p:grpSpPr>
            <a:xfrm flipH="1">
              <a:off x="-19400" y="0"/>
              <a:ext cx="9181985" cy="264000"/>
              <a:chOff x="-17750" y="4879419"/>
              <a:chExt cx="9161829" cy="264000"/>
            </a:xfrm>
          </p:grpSpPr>
          <p:sp>
            <p:nvSpPr>
              <p:cNvPr id="305" name="Google Shape;305;p18"/>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18"/>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18"/>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18"/>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18"/>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18"/>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18"/>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CUSTOM_13">
    <p:spTree>
      <p:nvGrpSpPr>
        <p:cNvPr id="312" name="Shape 312"/>
        <p:cNvGrpSpPr/>
        <p:nvPr/>
      </p:nvGrpSpPr>
      <p:grpSpPr>
        <a:xfrm>
          <a:off x="0" y="0"/>
          <a:ext cx="0" cy="0"/>
          <a:chOff x="0" y="0"/>
          <a:chExt cx="0" cy="0"/>
        </a:xfrm>
      </p:grpSpPr>
      <p:sp>
        <p:nvSpPr>
          <p:cNvPr id="313" name="Google Shape;313;p19"/>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sp>
        <p:nvSpPr>
          <p:cNvPr id="314" name="Google Shape;314;p19"/>
          <p:cNvSpPr txBox="1"/>
          <p:nvPr>
            <p:ph type="title" idx="2"/>
          </p:nvPr>
        </p:nvSpPr>
        <p:spPr>
          <a:xfrm>
            <a:off x="3529227" y="2891375"/>
            <a:ext cx="2085600" cy="43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p:txBody>
      </p:sp>
      <p:sp>
        <p:nvSpPr>
          <p:cNvPr id="315" name="Google Shape;315;p19"/>
          <p:cNvSpPr txBox="1"/>
          <p:nvPr>
            <p:ph type="title" idx="3"/>
          </p:nvPr>
        </p:nvSpPr>
        <p:spPr>
          <a:xfrm>
            <a:off x="3529225" y="3326223"/>
            <a:ext cx="2085600" cy="77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Nunito"/>
              <a:buNone/>
              <a:defRPr sz="1400" b="0">
                <a:latin typeface="Actor" panose="020B0503050000020004"/>
                <a:ea typeface="Actor" panose="020B0503050000020004"/>
                <a:cs typeface="Actor" panose="020B0503050000020004"/>
                <a:sym typeface="Actor" panose="020B0503050000020004"/>
              </a:defRPr>
            </a:lvl1pPr>
            <a:lvl2pPr lvl="1" algn="ctr" rtl="0">
              <a:spcBef>
                <a:spcPts val="0"/>
              </a:spcBef>
              <a:spcAft>
                <a:spcPts val="0"/>
              </a:spcAft>
              <a:buSzPts val="1400"/>
              <a:buFont typeface="Nunito"/>
              <a:buNone/>
              <a:defRPr sz="1400">
                <a:latin typeface="Nunito"/>
                <a:ea typeface="Nunito"/>
                <a:cs typeface="Nunito"/>
                <a:sym typeface="Nunito"/>
              </a:defRPr>
            </a:lvl2pPr>
            <a:lvl3pPr lvl="2" algn="ctr" rtl="0">
              <a:spcBef>
                <a:spcPts val="0"/>
              </a:spcBef>
              <a:spcAft>
                <a:spcPts val="0"/>
              </a:spcAft>
              <a:buSzPts val="1400"/>
              <a:buFont typeface="Nunito"/>
              <a:buNone/>
              <a:defRPr sz="1400">
                <a:latin typeface="Nunito"/>
                <a:ea typeface="Nunito"/>
                <a:cs typeface="Nunito"/>
                <a:sym typeface="Nunito"/>
              </a:defRPr>
            </a:lvl3pPr>
            <a:lvl4pPr lvl="3" algn="ctr" rtl="0">
              <a:spcBef>
                <a:spcPts val="0"/>
              </a:spcBef>
              <a:spcAft>
                <a:spcPts val="0"/>
              </a:spcAft>
              <a:buSzPts val="1400"/>
              <a:buFont typeface="Nunito"/>
              <a:buNone/>
              <a:defRPr sz="1400">
                <a:latin typeface="Nunito"/>
                <a:ea typeface="Nunito"/>
                <a:cs typeface="Nunito"/>
                <a:sym typeface="Nunito"/>
              </a:defRPr>
            </a:lvl4pPr>
            <a:lvl5pPr lvl="4" algn="ctr" rtl="0">
              <a:spcBef>
                <a:spcPts val="0"/>
              </a:spcBef>
              <a:spcAft>
                <a:spcPts val="0"/>
              </a:spcAft>
              <a:buSzPts val="1400"/>
              <a:buFont typeface="Nunito"/>
              <a:buNone/>
              <a:defRPr sz="1400">
                <a:latin typeface="Nunito"/>
                <a:ea typeface="Nunito"/>
                <a:cs typeface="Nunito"/>
                <a:sym typeface="Nunito"/>
              </a:defRPr>
            </a:lvl5pPr>
            <a:lvl6pPr lvl="5" algn="ctr" rtl="0">
              <a:spcBef>
                <a:spcPts val="0"/>
              </a:spcBef>
              <a:spcAft>
                <a:spcPts val="0"/>
              </a:spcAft>
              <a:buSzPts val="1400"/>
              <a:buFont typeface="Nunito"/>
              <a:buNone/>
              <a:defRPr sz="1400">
                <a:latin typeface="Nunito"/>
                <a:ea typeface="Nunito"/>
                <a:cs typeface="Nunito"/>
                <a:sym typeface="Nunito"/>
              </a:defRPr>
            </a:lvl6pPr>
            <a:lvl7pPr lvl="6" algn="ctr" rtl="0">
              <a:spcBef>
                <a:spcPts val="0"/>
              </a:spcBef>
              <a:spcAft>
                <a:spcPts val="0"/>
              </a:spcAft>
              <a:buSzPts val="1400"/>
              <a:buFont typeface="Nunito"/>
              <a:buNone/>
              <a:defRPr sz="1400">
                <a:latin typeface="Nunito"/>
                <a:ea typeface="Nunito"/>
                <a:cs typeface="Nunito"/>
                <a:sym typeface="Nunito"/>
              </a:defRPr>
            </a:lvl7pPr>
            <a:lvl8pPr lvl="7" algn="ctr" rtl="0">
              <a:spcBef>
                <a:spcPts val="0"/>
              </a:spcBef>
              <a:spcAft>
                <a:spcPts val="0"/>
              </a:spcAft>
              <a:buSzPts val="1400"/>
              <a:buFont typeface="Nunito"/>
              <a:buNone/>
              <a:defRPr sz="1400">
                <a:latin typeface="Nunito"/>
                <a:ea typeface="Nunito"/>
                <a:cs typeface="Nunito"/>
                <a:sym typeface="Nunito"/>
              </a:defRPr>
            </a:lvl8pPr>
            <a:lvl9pPr lvl="8" algn="ctr" rtl="0">
              <a:spcBef>
                <a:spcPts val="0"/>
              </a:spcBef>
              <a:spcAft>
                <a:spcPts val="0"/>
              </a:spcAft>
              <a:buSzPts val="1400"/>
              <a:buFont typeface="Nunito"/>
              <a:buNone/>
              <a:defRPr sz="1400">
                <a:latin typeface="Nunito"/>
                <a:ea typeface="Nunito"/>
                <a:cs typeface="Nunito"/>
                <a:sym typeface="Nunito"/>
              </a:defRPr>
            </a:lvl9pPr>
          </a:lstStyle>
          <a:p/>
        </p:txBody>
      </p:sp>
      <p:sp>
        <p:nvSpPr>
          <p:cNvPr id="316" name="Google Shape;316;p19"/>
          <p:cNvSpPr txBox="1"/>
          <p:nvPr>
            <p:ph type="title" idx="4"/>
          </p:nvPr>
        </p:nvSpPr>
        <p:spPr>
          <a:xfrm>
            <a:off x="949771" y="2891525"/>
            <a:ext cx="2085600" cy="43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p:txBody>
      </p:sp>
      <p:sp>
        <p:nvSpPr>
          <p:cNvPr id="317" name="Google Shape;317;p19"/>
          <p:cNvSpPr txBox="1"/>
          <p:nvPr>
            <p:ph type="title" idx="5"/>
          </p:nvPr>
        </p:nvSpPr>
        <p:spPr>
          <a:xfrm>
            <a:off x="949725" y="3326374"/>
            <a:ext cx="2085600" cy="77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Nunito"/>
              <a:buNone/>
              <a:defRPr sz="1400" b="0">
                <a:latin typeface="Actor" panose="020B0503050000020004"/>
                <a:ea typeface="Actor" panose="020B0503050000020004"/>
                <a:cs typeface="Actor" panose="020B0503050000020004"/>
                <a:sym typeface="Actor" panose="020B0503050000020004"/>
              </a:defRPr>
            </a:lvl1pPr>
            <a:lvl2pPr lvl="1" algn="ctr" rtl="0">
              <a:spcBef>
                <a:spcPts val="0"/>
              </a:spcBef>
              <a:spcAft>
                <a:spcPts val="0"/>
              </a:spcAft>
              <a:buSzPts val="1400"/>
              <a:buFont typeface="Nunito"/>
              <a:buNone/>
              <a:defRPr sz="1400">
                <a:latin typeface="Nunito"/>
                <a:ea typeface="Nunito"/>
                <a:cs typeface="Nunito"/>
                <a:sym typeface="Nunito"/>
              </a:defRPr>
            </a:lvl2pPr>
            <a:lvl3pPr lvl="2" algn="ctr" rtl="0">
              <a:spcBef>
                <a:spcPts val="0"/>
              </a:spcBef>
              <a:spcAft>
                <a:spcPts val="0"/>
              </a:spcAft>
              <a:buSzPts val="1400"/>
              <a:buFont typeface="Nunito"/>
              <a:buNone/>
              <a:defRPr sz="1400">
                <a:latin typeface="Nunito"/>
                <a:ea typeface="Nunito"/>
                <a:cs typeface="Nunito"/>
                <a:sym typeface="Nunito"/>
              </a:defRPr>
            </a:lvl3pPr>
            <a:lvl4pPr lvl="3" algn="ctr" rtl="0">
              <a:spcBef>
                <a:spcPts val="0"/>
              </a:spcBef>
              <a:spcAft>
                <a:spcPts val="0"/>
              </a:spcAft>
              <a:buSzPts val="1400"/>
              <a:buFont typeface="Nunito"/>
              <a:buNone/>
              <a:defRPr sz="1400">
                <a:latin typeface="Nunito"/>
                <a:ea typeface="Nunito"/>
                <a:cs typeface="Nunito"/>
                <a:sym typeface="Nunito"/>
              </a:defRPr>
            </a:lvl4pPr>
            <a:lvl5pPr lvl="4" algn="ctr" rtl="0">
              <a:spcBef>
                <a:spcPts val="0"/>
              </a:spcBef>
              <a:spcAft>
                <a:spcPts val="0"/>
              </a:spcAft>
              <a:buSzPts val="1400"/>
              <a:buFont typeface="Nunito"/>
              <a:buNone/>
              <a:defRPr sz="1400">
                <a:latin typeface="Nunito"/>
                <a:ea typeface="Nunito"/>
                <a:cs typeface="Nunito"/>
                <a:sym typeface="Nunito"/>
              </a:defRPr>
            </a:lvl5pPr>
            <a:lvl6pPr lvl="5" algn="ctr" rtl="0">
              <a:spcBef>
                <a:spcPts val="0"/>
              </a:spcBef>
              <a:spcAft>
                <a:spcPts val="0"/>
              </a:spcAft>
              <a:buSzPts val="1400"/>
              <a:buFont typeface="Nunito"/>
              <a:buNone/>
              <a:defRPr sz="1400">
                <a:latin typeface="Nunito"/>
                <a:ea typeface="Nunito"/>
                <a:cs typeface="Nunito"/>
                <a:sym typeface="Nunito"/>
              </a:defRPr>
            </a:lvl6pPr>
            <a:lvl7pPr lvl="6" algn="ctr" rtl="0">
              <a:spcBef>
                <a:spcPts val="0"/>
              </a:spcBef>
              <a:spcAft>
                <a:spcPts val="0"/>
              </a:spcAft>
              <a:buSzPts val="1400"/>
              <a:buFont typeface="Nunito"/>
              <a:buNone/>
              <a:defRPr sz="1400">
                <a:latin typeface="Nunito"/>
                <a:ea typeface="Nunito"/>
                <a:cs typeface="Nunito"/>
                <a:sym typeface="Nunito"/>
              </a:defRPr>
            </a:lvl7pPr>
            <a:lvl8pPr lvl="7" algn="ctr" rtl="0">
              <a:spcBef>
                <a:spcPts val="0"/>
              </a:spcBef>
              <a:spcAft>
                <a:spcPts val="0"/>
              </a:spcAft>
              <a:buSzPts val="1400"/>
              <a:buFont typeface="Nunito"/>
              <a:buNone/>
              <a:defRPr sz="1400">
                <a:latin typeface="Nunito"/>
                <a:ea typeface="Nunito"/>
                <a:cs typeface="Nunito"/>
                <a:sym typeface="Nunito"/>
              </a:defRPr>
            </a:lvl8pPr>
            <a:lvl9pPr lvl="8" algn="ctr" rtl="0">
              <a:spcBef>
                <a:spcPts val="0"/>
              </a:spcBef>
              <a:spcAft>
                <a:spcPts val="0"/>
              </a:spcAft>
              <a:buSzPts val="1400"/>
              <a:buFont typeface="Nunito"/>
              <a:buNone/>
              <a:defRPr sz="1400">
                <a:latin typeface="Nunito"/>
                <a:ea typeface="Nunito"/>
                <a:cs typeface="Nunito"/>
                <a:sym typeface="Nunito"/>
              </a:defRPr>
            </a:lvl9pPr>
          </a:lstStyle>
          <a:p/>
        </p:txBody>
      </p:sp>
      <p:sp>
        <p:nvSpPr>
          <p:cNvPr id="318" name="Google Shape;318;p19"/>
          <p:cNvSpPr txBox="1"/>
          <p:nvPr>
            <p:ph type="title" idx="6"/>
          </p:nvPr>
        </p:nvSpPr>
        <p:spPr>
          <a:xfrm>
            <a:off x="6108676" y="2891375"/>
            <a:ext cx="2085600" cy="43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p:txBody>
      </p:sp>
      <p:sp>
        <p:nvSpPr>
          <p:cNvPr id="319" name="Google Shape;319;p19"/>
          <p:cNvSpPr txBox="1"/>
          <p:nvPr>
            <p:ph type="title" idx="7"/>
          </p:nvPr>
        </p:nvSpPr>
        <p:spPr>
          <a:xfrm>
            <a:off x="6108675" y="3326224"/>
            <a:ext cx="2085600" cy="774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Font typeface="Nunito"/>
              <a:buNone/>
              <a:defRPr sz="1400" b="0">
                <a:latin typeface="Actor" panose="020B0503050000020004"/>
                <a:ea typeface="Actor" panose="020B0503050000020004"/>
                <a:cs typeface="Actor" panose="020B0503050000020004"/>
                <a:sym typeface="Actor" panose="020B0503050000020004"/>
              </a:defRPr>
            </a:lvl1pPr>
            <a:lvl2pPr lvl="1" algn="ctr" rtl="0">
              <a:spcBef>
                <a:spcPts val="0"/>
              </a:spcBef>
              <a:spcAft>
                <a:spcPts val="0"/>
              </a:spcAft>
              <a:buSzPts val="1400"/>
              <a:buFont typeface="Nunito"/>
              <a:buNone/>
              <a:defRPr sz="1400">
                <a:latin typeface="Nunito"/>
                <a:ea typeface="Nunito"/>
                <a:cs typeface="Nunito"/>
                <a:sym typeface="Nunito"/>
              </a:defRPr>
            </a:lvl2pPr>
            <a:lvl3pPr lvl="2" algn="ctr" rtl="0">
              <a:spcBef>
                <a:spcPts val="0"/>
              </a:spcBef>
              <a:spcAft>
                <a:spcPts val="0"/>
              </a:spcAft>
              <a:buSzPts val="1400"/>
              <a:buFont typeface="Nunito"/>
              <a:buNone/>
              <a:defRPr sz="1400">
                <a:latin typeface="Nunito"/>
                <a:ea typeface="Nunito"/>
                <a:cs typeface="Nunito"/>
                <a:sym typeface="Nunito"/>
              </a:defRPr>
            </a:lvl3pPr>
            <a:lvl4pPr lvl="3" algn="ctr" rtl="0">
              <a:spcBef>
                <a:spcPts val="0"/>
              </a:spcBef>
              <a:spcAft>
                <a:spcPts val="0"/>
              </a:spcAft>
              <a:buSzPts val="1400"/>
              <a:buFont typeface="Nunito"/>
              <a:buNone/>
              <a:defRPr sz="1400">
                <a:latin typeface="Nunito"/>
                <a:ea typeface="Nunito"/>
                <a:cs typeface="Nunito"/>
                <a:sym typeface="Nunito"/>
              </a:defRPr>
            </a:lvl4pPr>
            <a:lvl5pPr lvl="4" algn="ctr" rtl="0">
              <a:spcBef>
                <a:spcPts val="0"/>
              </a:spcBef>
              <a:spcAft>
                <a:spcPts val="0"/>
              </a:spcAft>
              <a:buSzPts val="1400"/>
              <a:buFont typeface="Nunito"/>
              <a:buNone/>
              <a:defRPr sz="1400">
                <a:latin typeface="Nunito"/>
                <a:ea typeface="Nunito"/>
                <a:cs typeface="Nunito"/>
                <a:sym typeface="Nunito"/>
              </a:defRPr>
            </a:lvl5pPr>
            <a:lvl6pPr lvl="5" algn="ctr" rtl="0">
              <a:spcBef>
                <a:spcPts val="0"/>
              </a:spcBef>
              <a:spcAft>
                <a:spcPts val="0"/>
              </a:spcAft>
              <a:buSzPts val="1400"/>
              <a:buFont typeface="Nunito"/>
              <a:buNone/>
              <a:defRPr sz="1400">
                <a:latin typeface="Nunito"/>
                <a:ea typeface="Nunito"/>
                <a:cs typeface="Nunito"/>
                <a:sym typeface="Nunito"/>
              </a:defRPr>
            </a:lvl6pPr>
            <a:lvl7pPr lvl="6" algn="ctr" rtl="0">
              <a:spcBef>
                <a:spcPts val="0"/>
              </a:spcBef>
              <a:spcAft>
                <a:spcPts val="0"/>
              </a:spcAft>
              <a:buSzPts val="1400"/>
              <a:buFont typeface="Nunito"/>
              <a:buNone/>
              <a:defRPr sz="1400">
                <a:latin typeface="Nunito"/>
                <a:ea typeface="Nunito"/>
                <a:cs typeface="Nunito"/>
                <a:sym typeface="Nunito"/>
              </a:defRPr>
            </a:lvl7pPr>
            <a:lvl8pPr lvl="7" algn="ctr" rtl="0">
              <a:spcBef>
                <a:spcPts val="0"/>
              </a:spcBef>
              <a:spcAft>
                <a:spcPts val="0"/>
              </a:spcAft>
              <a:buSzPts val="1400"/>
              <a:buFont typeface="Nunito"/>
              <a:buNone/>
              <a:defRPr sz="1400">
                <a:latin typeface="Nunito"/>
                <a:ea typeface="Nunito"/>
                <a:cs typeface="Nunito"/>
                <a:sym typeface="Nunito"/>
              </a:defRPr>
            </a:lvl8pPr>
            <a:lvl9pPr lvl="8" algn="ctr" rtl="0">
              <a:spcBef>
                <a:spcPts val="0"/>
              </a:spcBef>
              <a:spcAft>
                <a:spcPts val="0"/>
              </a:spcAft>
              <a:buSzPts val="1400"/>
              <a:buFont typeface="Nunito"/>
              <a:buNone/>
              <a:defRPr sz="1400">
                <a:latin typeface="Nunito"/>
                <a:ea typeface="Nunito"/>
                <a:cs typeface="Nunito"/>
                <a:sym typeface="Nunito"/>
              </a:defRPr>
            </a:lvl9pPr>
          </a:lstStyle>
          <a:p/>
        </p:txBody>
      </p:sp>
      <p:sp>
        <p:nvSpPr>
          <p:cNvPr id="320" name="Google Shape;320;p19"/>
          <p:cNvSpPr txBox="1"/>
          <p:nvPr>
            <p:ph type="title" idx="8" hasCustomPrompt="1"/>
          </p:nvPr>
        </p:nvSpPr>
        <p:spPr>
          <a:xfrm>
            <a:off x="6534775" y="1358006"/>
            <a:ext cx="1233300" cy="531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21" name="Google Shape;321;p19"/>
          <p:cNvSpPr txBox="1"/>
          <p:nvPr>
            <p:ph type="title" idx="9" hasCustomPrompt="1"/>
          </p:nvPr>
        </p:nvSpPr>
        <p:spPr>
          <a:xfrm>
            <a:off x="3955381" y="1358006"/>
            <a:ext cx="1233300" cy="531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22" name="Google Shape;322;p19"/>
          <p:cNvSpPr txBox="1"/>
          <p:nvPr>
            <p:ph type="title" idx="13" hasCustomPrompt="1"/>
          </p:nvPr>
        </p:nvSpPr>
        <p:spPr>
          <a:xfrm>
            <a:off x="1375897" y="1357994"/>
            <a:ext cx="1233300" cy="5316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323" name="Google Shape;323;p19"/>
          <p:cNvGrpSpPr/>
          <p:nvPr/>
        </p:nvGrpSpPr>
        <p:grpSpPr>
          <a:xfrm flipH="1">
            <a:off x="-19400" y="4879425"/>
            <a:ext cx="9181985" cy="264000"/>
            <a:chOff x="-17750" y="4879419"/>
            <a:chExt cx="9161829" cy="264000"/>
          </a:xfrm>
        </p:grpSpPr>
        <p:sp>
          <p:nvSpPr>
            <p:cNvPr id="324" name="Google Shape;324;p19"/>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19"/>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19"/>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19"/>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19"/>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19"/>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19"/>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
  <p:cSld name="CUSTOM_2">
    <p:spTree>
      <p:nvGrpSpPr>
        <p:cNvPr id="331" name="Shape 331"/>
        <p:cNvGrpSpPr/>
        <p:nvPr/>
      </p:nvGrpSpPr>
      <p:grpSpPr>
        <a:xfrm>
          <a:off x="0" y="0"/>
          <a:ext cx="0" cy="0"/>
          <a:chOff x="0" y="0"/>
          <a:chExt cx="0" cy="0"/>
        </a:xfrm>
      </p:grpSpPr>
      <p:sp>
        <p:nvSpPr>
          <p:cNvPr id="332" name="Google Shape;332;p20"/>
          <p:cNvSpPr txBox="1"/>
          <p:nvPr>
            <p:ph type="title"/>
          </p:nvPr>
        </p:nvSpPr>
        <p:spPr>
          <a:xfrm>
            <a:off x="3036925" y="1347837"/>
            <a:ext cx="5393700" cy="1400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200"/>
              <a:buNone/>
              <a:defRPr sz="9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333" name="Google Shape;333;p20"/>
          <p:cNvSpPr txBox="1"/>
          <p:nvPr>
            <p:ph type="subTitle" idx="1"/>
          </p:nvPr>
        </p:nvSpPr>
        <p:spPr>
          <a:xfrm>
            <a:off x="4789075" y="2856588"/>
            <a:ext cx="3641700" cy="939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p:txBody>
      </p:sp>
      <p:grpSp>
        <p:nvGrpSpPr>
          <p:cNvPr id="334" name="Google Shape;334;p20"/>
          <p:cNvGrpSpPr/>
          <p:nvPr/>
        </p:nvGrpSpPr>
        <p:grpSpPr>
          <a:xfrm flipH="1">
            <a:off x="-19400" y="0"/>
            <a:ext cx="9181985" cy="5143425"/>
            <a:chOff x="-19400" y="0"/>
            <a:chExt cx="9181985" cy="5143425"/>
          </a:xfrm>
        </p:grpSpPr>
        <p:grpSp>
          <p:nvGrpSpPr>
            <p:cNvPr id="335" name="Google Shape;335;p20"/>
            <p:cNvGrpSpPr/>
            <p:nvPr/>
          </p:nvGrpSpPr>
          <p:grpSpPr>
            <a:xfrm>
              <a:off x="-19400" y="4879425"/>
              <a:ext cx="9181985" cy="264000"/>
              <a:chOff x="-17750" y="4879419"/>
              <a:chExt cx="9161829" cy="264000"/>
            </a:xfrm>
          </p:grpSpPr>
          <p:sp>
            <p:nvSpPr>
              <p:cNvPr id="336" name="Google Shape;336;p20"/>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0"/>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20"/>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20"/>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0"/>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20"/>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20"/>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3" name="Google Shape;343;p20"/>
            <p:cNvGrpSpPr/>
            <p:nvPr/>
          </p:nvGrpSpPr>
          <p:grpSpPr>
            <a:xfrm flipH="1">
              <a:off x="-19400" y="0"/>
              <a:ext cx="9181985" cy="264000"/>
              <a:chOff x="-17750" y="4879419"/>
              <a:chExt cx="9161829" cy="264000"/>
            </a:xfrm>
          </p:grpSpPr>
          <p:sp>
            <p:nvSpPr>
              <p:cNvPr id="344" name="Google Shape;344;p20"/>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0"/>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0"/>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0"/>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0"/>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0"/>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0"/>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28" name="Shape 28"/>
        <p:cNvGrpSpPr/>
        <p:nvPr/>
      </p:nvGrpSpPr>
      <p:grpSpPr>
        <a:xfrm>
          <a:off x="0" y="0"/>
          <a:ext cx="0" cy="0"/>
          <a:chOff x="0" y="0"/>
          <a:chExt cx="0" cy="0"/>
        </a:xfrm>
      </p:grpSpPr>
      <p:sp>
        <p:nvSpPr>
          <p:cNvPr id="29" name="Google Shape;29;p3"/>
          <p:cNvSpPr txBox="1"/>
          <p:nvPr>
            <p:ph type="title"/>
          </p:nvPr>
        </p:nvSpPr>
        <p:spPr>
          <a:xfrm>
            <a:off x="713225" y="2064938"/>
            <a:ext cx="4204500" cy="1302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000">
                <a:solidFill>
                  <a:schemeClr val="dk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30" name="Google Shape;30;p3"/>
          <p:cNvSpPr txBox="1"/>
          <p:nvPr>
            <p:ph type="subTitle" idx="1"/>
          </p:nvPr>
        </p:nvSpPr>
        <p:spPr>
          <a:xfrm>
            <a:off x="713225" y="3589975"/>
            <a:ext cx="3192300" cy="688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6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 name="Google Shape;31;p3"/>
          <p:cNvSpPr txBox="1"/>
          <p:nvPr>
            <p:ph type="title" idx="2" hasCustomPrompt="1"/>
          </p:nvPr>
        </p:nvSpPr>
        <p:spPr>
          <a:xfrm>
            <a:off x="713225" y="711838"/>
            <a:ext cx="1540500" cy="1052400"/>
          </a:xfrm>
          <a:prstGeom prst="rect">
            <a:avLst/>
          </a:prstGeom>
        </p:spPr>
        <p:txBody>
          <a:bodyPr spcFirstLastPara="1" wrap="square" lIns="91425" tIns="91425" rIns="91425" bIns="91425" anchor="t" anchorCtr="0">
            <a:noAutofit/>
          </a:bodyPr>
          <a:lstStyle>
            <a:lvl1pPr lvl="0" rtl="0">
              <a:spcBef>
                <a:spcPts val="0"/>
              </a:spcBef>
              <a:spcAft>
                <a:spcPts val="0"/>
              </a:spcAft>
              <a:buSzPts val="8900"/>
              <a:buNone/>
              <a:defRPr sz="7500">
                <a:solidFill>
                  <a:schemeClr val="accent4"/>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32" name="Google Shape;32;p3"/>
          <p:cNvGrpSpPr/>
          <p:nvPr/>
        </p:nvGrpSpPr>
        <p:grpSpPr>
          <a:xfrm>
            <a:off x="-19400" y="0"/>
            <a:ext cx="9181985" cy="5143425"/>
            <a:chOff x="-19400" y="0"/>
            <a:chExt cx="9181985" cy="5143425"/>
          </a:xfrm>
        </p:grpSpPr>
        <p:grpSp>
          <p:nvGrpSpPr>
            <p:cNvPr id="33" name="Google Shape;33;p3"/>
            <p:cNvGrpSpPr/>
            <p:nvPr/>
          </p:nvGrpSpPr>
          <p:grpSpPr>
            <a:xfrm>
              <a:off x="-19400" y="4879425"/>
              <a:ext cx="9181985" cy="264000"/>
              <a:chOff x="-17750" y="4879419"/>
              <a:chExt cx="9161829" cy="264000"/>
            </a:xfrm>
          </p:grpSpPr>
          <p:sp>
            <p:nvSpPr>
              <p:cNvPr id="34" name="Google Shape;34;p3"/>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3"/>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3"/>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3"/>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3"/>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3"/>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3"/>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1" name="Google Shape;41;p3"/>
            <p:cNvGrpSpPr/>
            <p:nvPr/>
          </p:nvGrpSpPr>
          <p:grpSpPr>
            <a:xfrm flipH="1">
              <a:off x="-19400" y="0"/>
              <a:ext cx="9181985" cy="264000"/>
              <a:chOff x="-17750" y="4879419"/>
              <a:chExt cx="9161829" cy="264000"/>
            </a:xfrm>
          </p:grpSpPr>
          <p:sp>
            <p:nvSpPr>
              <p:cNvPr id="42" name="Google Shape;42;p3"/>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3"/>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3"/>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3"/>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3"/>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3"/>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3"/>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CUSTOM_10">
    <p:spTree>
      <p:nvGrpSpPr>
        <p:cNvPr id="351" name="Shape 351"/>
        <p:cNvGrpSpPr/>
        <p:nvPr/>
      </p:nvGrpSpPr>
      <p:grpSpPr>
        <a:xfrm>
          <a:off x="0" y="0"/>
          <a:ext cx="0" cy="0"/>
          <a:chOff x="0" y="0"/>
          <a:chExt cx="0" cy="0"/>
        </a:xfrm>
      </p:grpSpPr>
      <p:sp>
        <p:nvSpPr>
          <p:cNvPr id="352" name="Google Shape;352;p21"/>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r" rtl="0">
              <a:spcBef>
                <a:spcPts val="0"/>
              </a:spcBef>
              <a:spcAft>
                <a:spcPts val="0"/>
              </a:spcAft>
              <a:buClr>
                <a:schemeClr val="dk1"/>
              </a:buClr>
              <a:buSzPts val="3400"/>
              <a:buNone/>
              <a:defRPr>
                <a:solidFill>
                  <a:schemeClr val="dk1"/>
                </a:solidFill>
              </a:defRPr>
            </a:lvl2pPr>
            <a:lvl3pPr lvl="2" algn="r" rtl="0">
              <a:spcBef>
                <a:spcPts val="0"/>
              </a:spcBef>
              <a:spcAft>
                <a:spcPts val="0"/>
              </a:spcAft>
              <a:buClr>
                <a:schemeClr val="dk1"/>
              </a:buClr>
              <a:buSzPts val="3400"/>
              <a:buNone/>
              <a:defRPr>
                <a:solidFill>
                  <a:schemeClr val="dk1"/>
                </a:solidFill>
              </a:defRPr>
            </a:lvl3pPr>
            <a:lvl4pPr lvl="3" algn="r" rtl="0">
              <a:spcBef>
                <a:spcPts val="0"/>
              </a:spcBef>
              <a:spcAft>
                <a:spcPts val="0"/>
              </a:spcAft>
              <a:buClr>
                <a:schemeClr val="dk1"/>
              </a:buClr>
              <a:buSzPts val="3400"/>
              <a:buNone/>
              <a:defRPr>
                <a:solidFill>
                  <a:schemeClr val="dk1"/>
                </a:solidFill>
              </a:defRPr>
            </a:lvl4pPr>
            <a:lvl5pPr lvl="4" algn="r" rtl="0">
              <a:spcBef>
                <a:spcPts val="0"/>
              </a:spcBef>
              <a:spcAft>
                <a:spcPts val="0"/>
              </a:spcAft>
              <a:buClr>
                <a:schemeClr val="dk1"/>
              </a:buClr>
              <a:buSzPts val="3400"/>
              <a:buNone/>
              <a:defRPr>
                <a:solidFill>
                  <a:schemeClr val="dk1"/>
                </a:solidFill>
              </a:defRPr>
            </a:lvl5pPr>
            <a:lvl6pPr lvl="5" algn="r" rtl="0">
              <a:spcBef>
                <a:spcPts val="0"/>
              </a:spcBef>
              <a:spcAft>
                <a:spcPts val="0"/>
              </a:spcAft>
              <a:buClr>
                <a:schemeClr val="dk1"/>
              </a:buClr>
              <a:buSzPts val="3400"/>
              <a:buNone/>
              <a:defRPr>
                <a:solidFill>
                  <a:schemeClr val="dk1"/>
                </a:solidFill>
              </a:defRPr>
            </a:lvl6pPr>
            <a:lvl7pPr lvl="6" algn="r" rtl="0">
              <a:spcBef>
                <a:spcPts val="0"/>
              </a:spcBef>
              <a:spcAft>
                <a:spcPts val="0"/>
              </a:spcAft>
              <a:buClr>
                <a:schemeClr val="dk1"/>
              </a:buClr>
              <a:buSzPts val="3400"/>
              <a:buNone/>
              <a:defRPr>
                <a:solidFill>
                  <a:schemeClr val="dk1"/>
                </a:solidFill>
              </a:defRPr>
            </a:lvl7pPr>
            <a:lvl8pPr lvl="7" algn="r" rtl="0">
              <a:spcBef>
                <a:spcPts val="0"/>
              </a:spcBef>
              <a:spcAft>
                <a:spcPts val="0"/>
              </a:spcAft>
              <a:buClr>
                <a:schemeClr val="dk1"/>
              </a:buClr>
              <a:buSzPts val="3400"/>
              <a:buNone/>
              <a:defRPr>
                <a:solidFill>
                  <a:schemeClr val="dk1"/>
                </a:solidFill>
              </a:defRPr>
            </a:lvl8pPr>
            <a:lvl9pPr lvl="8" algn="r" rtl="0">
              <a:spcBef>
                <a:spcPts val="0"/>
              </a:spcBef>
              <a:spcAft>
                <a:spcPts val="0"/>
              </a:spcAft>
              <a:buClr>
                <a:schemeClr val="dk1"/>
              </a:buClr>
              <a:buSzPts val="3400"/>
              <a:buNone/>
              <a:defRPr>
                <a:solidFill>
                  <a:schemeClr val="dk1"/>
                </a:solidFill>
              </a:defRPr>
            </a:lvl9pPr>
          </a:lstStyle>
          <a:p/>
        </p:txBody>
      </p:sp>
      <p:sp>
        <p:nvSpPr>
          <p:cNvPr id="353" name="Google Shape;353;p21"/>
          <p:cNvSpPr txBox="1"/>
          <p:nvPr>
            <p:ph type="body" idx="1"/>
          </p:nvPr>
        </p:nvSpPr>
        <p:spPr>
          <a:xfrm>
            <a:off x="4081050" y="1759375"/>
            <a:ext cx="4349700" cy="20202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Font typeface="Nunito Light"/>
              <a:buChar char="●"/>
              <a:defRPr sz="1400"/>
            </a:lvl1pPr>
            <a:lvl2pPr marL="914400" lvl="1" indent="-330200" rtl="0">
              <a:spcBef>
                <a:spcPts val="0"/>
              </a:spcBef>
              <a:spcAft>
                <a:spcPts val="0"/>
              </a:spcAft>
              <a:buSzPts val="1600"/>
              <a:buFont typeface="Nunito Light"/>
              <a:buChar char="○"/>
              <a:defRPr/>
            </a:lvl2pPr>
            <a:lvl3pPr marL="1371600" lvl="2" indent="-323850" rtl="0">
              <a:spcBef>
                <a:spcPts val="0"/>
              </a:spcBef>
              <a:spcAft>
                <a:spcPts val="0"/>
              </a:spcAft>
              <a:buSzPts val="1500"/>
              <a:buFont typeface="Nunito Light"/>
              <a:buChar char="■"/>
              <a:defRPr/>
            </a:lvl3pPr>
            <a:lvl4pPr marL="1828800" lvl="3" indent="-323850" rtl="0">
              <a:spcBef>
                <a:spcPts val="0"/>
              </a:spcBef>
              <a:spcAft>
                <a:spcPts val="0"/>
              </a:spcAft>
              <a:buSzPts val="1500"/>
              <a:buFont typeface="Nunito Light"/>
              <a:buChar char="●"/>
              <a:defRPr/>
            </a:lvl4pPr>
            <a:lvl5pPr marL="2286000" lvl="4" indent="-317500" rtl="0">
              <a:spcBef>
                <a:spcPts val="0"/>
              </a:spcBef>
              <a:spcAft>
                <a:spcPts val="0"/>
              </a:spcAft>
              <a:buSzPts val="1400"/>
              <a:buFont typeface="Nunito Light"/>
              <a:buChar char="○"/>
              <a:defRPr/>
            </a:lvl5pPr>
            <a:lvl6pPr marL="2743200" lvl="5" indent="-317500" rtl="0">
              <a:spcBef>
                <a:spcPts val="0"/>
              </a:spcBef>
              <a:spcAft>
                <a:spcPts val="0"/>
              </a:spcAft>
              <a:buSzPts val="1400"/>
              <a:buFont typeface="Nunito Light"/>
              <a:buChar char="■"/>
              <a:defRPr/>
            </a:lvl6pPr>
            <a:lvl7pPr marL="3200400" lvl="6" indent="-311150" rtl="0">
              <a:spcBef>
                <a:spcPts val="0"/>
              </a:spcBef>
              <a:spcAft>
                <a:spcPts val="0"/>
              </a:spcAft>
              <a:buSzPts val="1300"/>
              <a:buFont typeface="Nunito Light"/>
              <a:buChar char="●"/>
              <a:defRPr/>
            </a:lvl7pPr>
            <a:lvl8pPr marL="3657600" lvl="7" indent="-311150" rtl="0">
              <a:spcBef>
                <a:spcPts val="0"/>
              </a:spcBef>
              <a:spcAft>
                <a:spcPts val="0"/>
              </a:spcAft>
              <a:buSzPts val="1300"/>
              <a:buFont typeface="Nunito Light"/>
              <a:buChar char="○"/>
              <a:defRPr/>
            </a:lvl8pPr>
            <a:lvl9pPr marL="4114800" lvl="8" indent="-317500" rtl="0">
              <a:spcBef>
                <a:spcPts val="0"/>
              </a:spcBef>
              <a:spcAft>
                <a:spcPts val="0"/>
              </a:spcAft>
              <a:buSzPts val="1400"/>
              <a:buFont typeface="Nunito Light"/>
              <a:buChar char="■"/>
              <a:defRPr/>
            </a:lvl9pPr>
          </a:lstStyle>
          <a:p/>
        </p:txBody>
      </p:sp>
      <p:grpSp>
        <p:nvGrpSpPr>
          <p:cNvPr id="354" name="Google Shape;354;p21"/>
          <p:cNvGrpSpPr/>
          <p:nvPr/>
        </p:nvGrpSpPr>
        <p:grpSpPr>
          <a:xfrm>
            <a:off x="-19400" y="4879425"/>
            <a:ext cx="9181985" cy="264000"/>
            <a:chOff x="-17750" y="4879419"/>
            <a:chExt cx="9161829" cy="264000"/>
          </a:xfrm>
        </p:grpSpPr>
        <p:sp>
          <p:nvSpPr>
            <p:cNvPr id="355" name="Google Shape;355;p21"/>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1"/>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1"/>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1"/>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1"/>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1"/>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1"/>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2">
  <p:cSld name="CUSTOM_15">
    <p:spTree>
      <p:nvGrpSpPr>
        <p:cNvPr id="362" name="Shape 362"/>
        <p:cNvGrpSpPr/>
        <p:nvPr/>
      </p:nvGrpSpPr>
      <p:grpSpPr>
        <a:xfrm>
          <a:off x="0" y="0"/>
          <a:ext cx="0" cy="0"/>
          <a:chOff x="0" y="0"/>
          <a:chExt cx="0" cy="0"/>
        </a:xfrm>
      </p:grpSpPr>
      <p:sp>
        <p:nvSpPr>
          <p:cNvPr id="363" name="Google Shape;363;p22"/>
          <p:cNvSpPr txBox="1"/>
          <p:nvPr>
            <p:ph type="title"/>
          </p:nvPr>
        </p:nvSpPr>
        <p:spPr>
          <a:xfrm>
            <a:off x="713250" y="1461200"/>
            <a:ext cx="3858600" cy="1128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400"/>
              <a:buNone/>
              <a:defRPr sz="3400">
                <a:solidFill>
                  <a:schemeClr val="dk1"/>
                </a:solidFill>
              </a:defRPr>
            </a:lvl1pPr>
            <a:lvl2pPr lvl="1" rtl="0">
              <a:spcBef>
                <a:spcPts val="0"/>
              </a:spcBef>
              <a:spcAft>
                <a:spcPts val="0"/>
              </a:spcAft>
              <a:buClr>
                <a:schemeClr val="dk1"/>
              </a:buClr>
              <a:buSzPts val="3400"/>
              <a:buNone/>
              <a:defRPr>
                <a:solidFill>
                  <a:schemeClr val="dk1"/>
                </a:solidFill>
              </a:defRPr>
            </a:lvl2pPr>
            <a:lvl3pPr lvl="2" rtl="0">
              <a:spcBef>
                <a:spcPts val="0"/>
              </a:spcBef>
              <a:spcAft>
                <a:spcPts val="0"/>
              </a:spcAft>
              <a:buClr>
                <a:schemeClr val="dk1"/>
              </a:buClr>
              <a:buSzPts val="3400"/>
              <a:buNone/>
              <a:defRPr>
                <a:solidFill>
                  <a:schemeClr val="dk1"/>
                </a:solidFill>
              </a:defRPr>
            </a:lvl3pPr>
            <a:lvl4pPr lvl="3" rtl="0">
              <a:spcBef>
                <a:spcPts val="0"/>
              </a:spcBef>
              <a:spcAft>
                <a:spcPts val="0"/>
              </a:spcAft>
              <a:buClr>
                <a:schemeClr val="dk1"/>
              </a:buClr>
              <a:buSzPts val="3400"/>
              <a:buNone/>
              <a:defRPr>
                <a:solidFill>
                  <a:schemeClr val="dk1"/>
                </a:solidFill>
              </a:defRPr>
            </a:lvl4pPr>
            <a:lvl5pPr lvl="4" rtl="0">
              <a:spcBef>
                <a:spcPts val="0"/>
              </a:spcBef>
              <a:spcAft>
                <a:spcPts val="0"/>
              </a:spcAft>
              <a:buClr>
                <a:schemeClr val="dk1"/>
              </a:buClr>
              <a:buSzPts val="3400"/>
              <a:buNone/>
              <a:defRPr>
                <a:solidFill>
                  <a:schemeClr val="dk1"/>
                </a:solidFill>
              </a:defRPr>
            </a:lvl5pPr>
            <a:lvl6pPr lvl="5" rtl="0">
              <a:spcBef>
                <a:spcPts val="0"/>
              </a:spcBef>
              <a:spcAft>
                <a:spcPts val="0"/>
              </a:spcAft>
              <a:buClr>
                <a:schemeClr val="dk1"/>
              </a:buClr>
              <a:buSzPts val="3400"/>
              <a:buNone/>
              <a:defRPr>
                <a:solidFill>
                  <a:schemeClr val="dk1"/>
                </a:solidFill>
              </a:defRPr>
            </a:lvl6pPr>
            <a:lvl7pPr lvl="6" rtl="0">
              <a:spcBef>
                <a:spcPts val="0"/>
              </a:spcBef>
              <a:spcAft>
                <a:spcPts val="0"/>
              </a:spcAft>
              <a:buClr>
                <a:schemeClr val="dk1"/>
              </a:buClr>
              <a:buSzPts val="3400"/>
              <a:buNone/>
              <a:defRPr>
                <a:solidFill>
                  <a:schemeClr val="dk1"/>
                </a:solidFill>
              </a:defRPr>
            </a:lvl7pPr>
            <a:lvl8pPr lvl="7" rtl="0">
              <a:spcBef>
                <a:spcPts val="0"/>
              </a:spcBef>
              <a:spcAft>
                <a:spcPts val="0"/>
              </a:spcAft>
              <a:buClr>
                <a:schemeClr val="dk1"/>
              </a:buClr>
              <a:buSzPts val="3400"/>
              <a:buNone/>
              <a:defRPr>
                <a:solidFill>
                  <a:schemeClr val="dk1"/>
                </a:solidFill>
              </a:defRPr>
            </a:lvl8pPr>
            <a:lvl9pPr lvl="8" rtl="0">
              <a:spcBef>
                <a:spcPts val="0"/>
              </a:spcBef>
              <a:spcAft>
                <a:spcPts val="0"/>
              </a:spcAft>
              <a:buClr>
                <a:schemeClr val="dk1"/>
              </a:buClr>
              <a:buSzPts val="3400"/>
              <a:buNone/>
              <a:defRPr>
                <a:solidFill>
                  <a:schemeClr val="dk1"/>
                </a:solidFill>
              </a:defRPr>
            </a:lvl9pPr>
          </a:lstStyle>
          <a:p/>
        </p:txBody>
      </p:sp>
      <p:sp>
        <p:nvSpPr>
          <p:cNvPr id="364" name="Google Shape;364;p22"/>
          <p:cNvSpPr txBox="1"/>
          <p:nvPr>
            <p:ph type="subTitle" idx="1"/>
          </p:nvPr>
        </p:nvSpPr>
        <p:spPr>
          <a:xfrm>
            <a:off x="713325" y="2865975"/>
            <a:ext cx="3449100" cy="81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365" name="Google Shape;365;p22"/>
          <p:cNvGrpSpPr/>
          <p:nvPr/>
        </p:nvGrpSpPr>
        <p:grpSpPr>
          <a:xfrm>
            <a:off x="-19400" y="0"/>
            <a:ext cx="9181985" cy="5143425"/>
            <a:chOff x="-19400" y="0"/>
            <a:chExt cx="9181985" cy="5143425"/>
          </a:xfrm>
        </p:grpSpPr>
        <p:grpSp>
          <p:nvGrpSpPr>
            <p:cNvPr id="366" name="Google Shape;366;p22"/>
            <p:cNvGrpSpPr/>
            <p:nvPr/>
          </p:nvGrpSpPr>
          <p:grpSpPr>
            <a:xfrm>
              <a:off x="-19400" y="4879425"/>
              <a:ext cx="9181985" cy="264000"/>
              <a:chOff x="-17750" y="4879419"/>
              <a:chExt cx="9161829" cy="264000"/>
            </a:xfrm>
          </p:grpSpPr>
          <p:sp>
            <p:nvSpPr>
              <p:cNvPr id="367" name="Google Shape;367;p22"/>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2"/>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2"/>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2"/>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2"/>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2"/>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2"/>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4" name="Google Shape;374;p22"/>
            <p:cNvGrpSpPr/>
            <p:nvPr/>
          </p:nvGrpSpPr>
          <p:grpSpPr>
            <a:xfrm flipH="1">
              <a:off x="-19400" y="0"/>
              <a:ext cx="9181985" cy="264000"/>
              <a:chOff x="-17750" y="4879419"/>
              <a:chExt cx="9161829" cy="264000"/>
            </a:xfrm>
          </p:grpSpPr>
          <p:sp>
            <p:nvSpPr>
              <p:cNvPr id="375" name="Google Shape;375;p22"/>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2"/>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2"/>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2"/>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2"/>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2"/>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2"/>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3">
  <p:cSld name="CUSTOM_17">
    <p:spTree>
      <p:nvGrpSpPr>
        <p:cNvPr id="382" name="Shape 382"/>
        <p:cNvGrpSpPr/>
        <p:nvPr/>
      </p:nvGrpSpPr>
      <p:grpSpPr>
        <a:xfrm>
          <a:off x="0" y="0"/>
          <a:ext cx="0" cy="0"/>
          <a:chOff x="0" y="0"/>
          <a:chExt cx="0" cy="0"/>
        </a:xfrm>
      </p:grpSpPr>
      <p:sp>
        <p:nvSpPr>
          <p:cNvPr id="383" name="Google Shape;383;p23"/>
          <p:cNvSpPr txBox="1"/>
          <p:nvPr>
            <p:ph type="body" idx="1"/>
          </p:nvPr>
        </p:nvSpPr>
        <p:spPr>
          <a:xfrm>
            <a:off x="699000" y="1152450"/>
            <a:ext cx="7746000" cy="1834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p:txBody>
      </p:sp>
      <p:sp>
        <p:nvSpPr>
          <p:cNvPr id="384" name="Google Shape;384;p23"/>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grpSp>
        <p:nvGrpSpPr>
          <p:cNvPr id="385" name="Google Shape;385;p23"/>
          <p:cNvGrpSpPr/>
          <p:nvPr/>
        </p:nvGrpSpPr>
        <p:grpSpPr>
          <a:xfrm flipH="1">
            <a:off x="-19400" y="4879425"/>
            <a:ext cx="9181985" cy="264000"/>
            <a:chOff x="-17750" y="4879419"/>
            <a:chExt cx="9161829" cy="264000"/>
          </a:xfrm>
        </p:grpSpPr>
        <p:sp>
          <p:nvSpPr>
            <p:cNvPr id="386" name="Google Shape;386;p23"/>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3"/>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3"/>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23"/>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23"/>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23"/>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23"/>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393" name="Shape 393"/>
        <p:cNvGrpSpPr/>
        <p:nvPr/>
      </p:nvGrpSpPr>
      <p:grpSpPr>
        <a:xfrm>
          <a:off x="0" y="0"/>
          <a:ext cx="0" cy="0"/>
          <a:chOff x="0" y="0"/>
          <a:chExt cx="0" cy="0"/>
        </a:xfrm>
      </p:grpSpPr>
      <p:sp>
        <p:nvSpPr>
          <p:cNvPr id="394" name="Google Shape;394;p24"/>
          <p:cNvSpPr txBox="1"/>
          <p:nvPr>
            <p:ph type="title"/>
          </p:nvPr>
        </p:nvSpPr>
        <p:spPr>
          <a:xfrm>
            <a:off x="1208850" y="417400"/>
            <a:ext cx="6726300" cy="114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grpSp>
        <p:nvGrpSpPr>
          <p:cNvPr id="395" name="Google Shape;395;p24"/>
          <p:cNvGrpSpPr/>
          <p:nvPr/>
        </p:nvGrpSpPr>
        <p:grpSpPr>
          <a:xfrm>
            <a:off x="-19400" y="4879425"/>
            <a:ext cx="9181985" cy="264000"/>
            <a:chOff x="-17750" y="4879419"/>
            <a:chExt cx="9161829" cy="264000"/>
          </a:xfrm>
        </p:grpSpPr>
        <p:sp>
          <p:nvSpPr>
            <p:cNvPr id="396" name="Google Shape;396;p24"/>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24"/>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24"/>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24"/>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24"/>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24"/>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24"/>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CUSTOM_20">
    <p:spTree>
      <p:nvGrpSpPr>
        <p:cNvPr id="403" name="Shape 403"/>
        <p:cNvGrpSpPr/>
        <p:nvPr/>
      </p:nvGrpSpPr>
      <p:grpSpPr>
        <a:xfrm>
          <a:off x="0" y="0"/>
          <a:ext cx="0" cy="0"/>
          <a:chOff x="0" y="0"/>
          <a:chExt cx="0" cy="0"/>
        </a:xfrm>
      </p:grpSpPr>
      <p:grpSp>
        <p:nvGrpSpPr>
          <p:cNvPr id="404" name="Google Shape;404;p25"/>
          <p:cNvGrpSpPr/>
          <p:nvPr/>
        </p:nvGrpSpPr>
        <p:grpSpPr>
          <a:xfrm flipH="1">
            <a:off x="-19400" y="4879425"/>
            <a:ext cx="9181985" cy="264000"/>
            <a:chOff x="-17750" y="4879419"/>
            <a:chExt cx="9161829" cy="264000"/>
          </a:xfrm>
        </p:grpSpPr>
        <p:sp>
          <p:nvSpPr>
            <p:cNvPr id="405" name="Google Shape;405;p25"/>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25"/>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25"/>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25"/>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25"/>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25"/>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25"/>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2" name="Google Shape;412;p25"/>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3">
  <p:cSld name="CUSTOM_21">
    <p:spTree>
      <p:nvGrpSpPr>
        <p:cNvPr id="413" name="Shape 413"/>
        <p:cNvGrpSpPr/>
        <p:nvPr/>
      </p:nvGrpSpPr>
      <p:grpSpPr>
        <a:xfrm>
          <a:off x="0" y="0"/>
          <a:ext cx="0" cy="0"/>
          <a:chOff x="0" y="0"/>
          <a:chExt cx="0" cy="0"/>
        </a:xfrm>
      </p:grpSpPr>
      <p:grpSp>
        <p:nvGrpSpPr>
          <p:cNvPr id="414" name="Google Shape;414;p26"/>
          <p:cNvGrpSpPr/>
          <p:nvPr/>
        </p:nvGrpSpPr>
        <p:grpSpPr>
          <a:xfrm flipH="1">
            <a:off x="-19400" y="4879425"/>
            <a:ext cx="9181985" cy="264000"/>
            <a:chOff x="-17750" y="4879419"/>
            <a:chExt cx="9161829" cy="264000"/>
          </a:xfrm>
        </p:grpSpPr>
        <p:sp>
          <p:nvSpPr>
            <p:cNvPr id="415" name="Google Shape;415;p26"/>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6"/>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6"/>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6"/>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6"/>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6"/>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6"/>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22" name="Google Shape;422;p26"/>
          <p:cNvSpPr txBox="1"/>
          <p:nvPr>
            <p:ph type="title"/>
          </p:nvPr>
        </p:nvSpPr>
        <p:spPr>
          <a:xfrm>
            <a:off x="713225" y="417400"/>
            <a:ext cx="7717500" cy="114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4">
  <p:cSld name="CUSTOM_22">
    <p:spTree>
      <p:nvGrpSpPr>
        <p:cNvPr id="423" name="Shape 423"/>
        <p:cNvGrpSpPr/>
        <p:nvPr/>
      </p:nvGrpSpPr>
      <p:grpSpPr>
        <a:xfrm>
          <a:off x="0" y="0"/>
          <a:ext cx="0" cy="0"/>
          <a:chOff x="0" y="0"/>
          <a:chExt cx="0" cy="0"/>
        </a:xfrm>
      </p:grpSpPr>
      <p:grpSp>
        <p:nvGrpSpPr>
          <p:cNvPr id="424" name="Google Shape;424;p27"/>
          <p:cNvGrpSpPr/>
          <p:nvPr/>
        </p:nvGrpSpPr>
        <p:grpSpPr>
          <a:xfrm flipH="1">
            <a:off x="-19400" y="4879425"/>
            <a:ext cx="9181985" cy="264000"/>
            <a:chOff x="-17750" y="4879419"/>
            <a:chExt cx="9161829" cy="264000"/>
          </a:xfrm>
        </p:grpSpPr>
        <p:sp>
          <p:nvSpPr>
            <p:cNvPr id="425" name="Google Shape;425;p27"/>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27"/>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7"/>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7"/>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7"/>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7"/>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27"/>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2" name="Google Shape;432;p27"/>
          <p:cNvSpPr txBox="1"/>
          <p:nvPr>
            <p:ph type="title"/>
          </p:nvPr>
        </p:nvSpPr>
        <p:spPr>
          <a:xfrm>
            <a:off x="1355700" y="417400"/>
            <a:ext cx="6432600" cy="114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wo columns 1">
  <p:cSld name="CUSTOM_16">
    <p:spTree>
      <p:nvGrpSpPr>
        <p:cNvPr id="433" name="Shape 433"/>
        <p:cNvGrpSpPr/>
        <p:nvPr/>
      </p:nvGrpSpPr>
      <p:grpSpPr>
        <a:xfrm>
          <a:off x="0" y="0"/>
          <a:ext cx="0" cy="0"/>
          <a:chOff x="0" y="0"/>
          <a:chExt cx="0" cy="0"/>
        </a:xfrm>
      </p:grpSpPr>
      <p:sp>
        <p:nvSpPr>
          <p:cNvPr id="434" name="Google Shape;434;p28"/>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rtl="0">
              <a:spcBef>
                <a:spcPts val="0"/>
              </a:spcBef>
              <a:spcAft>
                <a:spcPts val="0"/>
              </a:spcAft>
              <a:buClr>
                <a:schemeClr val="dk1"/>
              </a:buClr>
              <a:buSzPts val="3400"/>
              <a:buNone/>
              <a:defRPr>
                <a:solidFill>
                  <a:schemeClr val="dk1"/>
                </a:solidFill>
              </a:defRPr>
            </a:lvl2pPr>
            <a:lvl3pPr lvl="2" rtl="0">
              <a:spcBef>
                <a:spcPts val="0"/>
              </a:spcBef>
              <a:spcAft>
                <a:spcPts val="0"/>
              </a:spcAft>
              <a:buClr>
                <a:schemeClr val="dk1"/>
              </a:buClr>
              <a:buSzPts val="3400"/>
              <a:buNone/>
              <a:defRPr>
                <a:solidFill>
                  <a:schemeClr val="dk1"/>
                </a:solidFill>
              </a:defRPr>
            </a:lvl3pPr>
            <a:lvl4pPr lvl="3" rtl="0">
              <a:spcBef>
                <a:spcPts val="0"/>
              </a:spcBef>
              <a:spcAft>
                <a:spcPts val="0"/>
              </a:spcAft>
              <a:buClr>
                <a:schemeClr val="dk1"/>
              </a:buClr>
              <a:buSzPts val="3400"/>
              <a:buNone/>
              <a:defRPr>
                <a:solidFill>
                  <a:schemeClr val="dk1"/>
                </a:solidFill>
              </a:defRPr>
            </a:lvl4pPr>
            <a:lvl5pPr lvl="4" rtl="0">
              <a:spcBef>
                <a:spcPts val="0"/>
              </a:spcBef>
              <a:spcAft>
                <a:spcPts val="0"/>
              </a:spcAft>
              <a:buClr>
                <a:schemeClr val="dk1"/>
              </a:buClr>
              <a:buSzPts val="3400"/>
              <a:buNone/>
              <a:defRPr>
                <a:solidFill>
                  <a:schemeClr val="dk1"/>
                </a:solidFill>
              </a:defRPr>
            </a:lvl5pPr>
            <a:lvl6pPr lvl="5" rtl="0">
              <a:spcBef>
                <a:spcPts val="0"/>
              </a:spcBef>
              <a:spcAft>
                <a:spcPts val="0"/>
              </a:spcAft>
              <a:buClr>
                <a:schemeClr val="dk1"/>
              </a:buClr>
              <a:buSzPts val="3400"/>
              <a:buNone/>
              <a:defRPr>
                <a:solidFill>
                  <a:schemeClr val="dk1"/>
                </a:solidFill>
              </a:defRPr>
            </a:lvl6pPr>
            <a:lvl7pPr lvl="6" rtl="0">
              <a:spcBef>
                <a:spcPts val="0"/>
              </a:spcBef>
              <a:spcAft>
                <a:spcPts val="0"/>
              </a:spcAft>
              <a:buClr>
                <a:schemeClr val="dk1"/>
              </a:buClr>
              <a:buSzPts val="3400"/>
              <a:buNone/>
              <a:defRPr>
                <a:solidFill>
                  <a:schemeClr val="dk1"/>
                </a:solidFill>
              </a:defRPr>
            </a:lvl7pPr>
            <a:lvl8pPr lvl="7" rtl="0">
              <a:spcBef>
                <a:spcPts val="0"/>
              </a:spcBef>
              <a:spcAft>
                <a:spcPts val="0"/>
              </a:spcAft>
              <a:buClr>
                <a:schemeClr val="dk1"/>
              </a:buClr>
              <a:buSzPts val="3400"/>
              <a:buNone/>
              <a:defRPr>
                <a:solidFill>
                  <a:schemeClr val="dk1"/>
                </a:solidFill>
              </a:defRPr>
            </a:lvl8pPr>
            <a:lvl9pPr lvl="8" rtl="0">
              <a:spcBef>
                <a:spcPts val="0"/>
              </a:spcBef>
              <a:spcAft>
                <a:spcPts val="0"/>
              </a:spcAft>
              <a:buClr>
                <a:schemeClr val="dk1"/>
              </a:buClr>
              <a:buSzPts val="3400"/>
              <a:buNone/>
              <a:defRPr>
                <a:solidFill>
                  <a:schemeClr val="dk1"/>
                </a:solidFill>
              </a:defRPr>
            </a:lvl9pPr>
          </a:lstStyle>
          <a:p/>
        </p:txBody>
      </p:sp>
      <p:sp>
        <p:nvSpPr>
          <p:cNvPr id="435" name="Google Shape;435;p28"/>
          <p:cNvSpPr txBox="1"/>
          <p:nvPr>
            <p:ph type="title" idx="2"/>
          </p:nvPr>
        </p:nvSpPr>
        <p:spPr>
          <a:xfrm>
            <a:off x="1153063" y="3402175"/>
            <a:ext cx="2162100" cy="421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36" name="Google Shape;436;p28"/>
          <p:cNvSpPr txBox="1"/>
          <p:nvPr>
            <p:ph type="subTitle" idx="1"/>
          </p:nvPr>
        </p:nvSpPr>
        <p:spPr>
          <a:xfrm>
            <a:off x="1153111" y="3790650"/>
            <a:ext cx="21621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37" name="Google Shape;437;p28"/>
          <p:cNvSpPr txBox="1"/>
          <p:nvPr>
            <p:ph type="title" idx="3"/>
          </p:nvPr>
        </p:nvSpPr>
        <p:spPr>
          <a:xfrm>
            <a:off x="5828837" y="3402175"/>
            <a:ext cx="2162100" cy="421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38" name="Google Shape;438;p28"/>
          <p:cNvSpPr txBox="1"/>
          <p:nvPr>
            <p:ph type="subTitle" idx="4"/>
          </p:nvPr>
        </p:nvSpPr>
        <p:spPr>
          <a:xfrm>
            <a:off x="5828838" y="3790650"/>
            <a:ext cx="21621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439" name="Google Shape;439;p28"/>
          <p:cNvGrpSpPr/>
          <p:nvPr/>
        </p:nvGrpSpPr>
        <p:grpSpPr>
          <a:xfrm flipH="1">
            <a:off x="-19400" y="4879425"/>
            <a:ext cx="9181985" cy="264000"/>
            <a:chOff x="-17750" y="4879419"/>
            <a:chExt cx="9161829" cy="264000"/>
          </a:xfrm>
        </p:grpSpPr>
        <p:sp>
          <p:nvSpPr>
            <p:cNvPr id="440" name="Google Shape;440;p28"/>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28"/>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8"/>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8"/>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8"/>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8"/>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8"/>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p:cSld name="CUSTOM_5">
    <p:spTree>
      <p:nvGrpSpPr>
        <p:cNvPr id="447" name="Shape 447"/>
        <p:cNvGrpSpPr/>
        <p:nvPr/>
      </p:nvGrpSpPr>
      <p:grpSpPr>
        <a:xfrm>
          <a:off x="0" y="0"/>
          <a:ext cx="0" cy="0"/>
          <a:chOff x="0" y="0"/>
          <a:chExt cx="0" cy="0"/>
        </a:xfrm>
      </p:grpSpPr>
      <p:sp>
        <p:nvSpPr>
          <p:cNvPr id="448" name="Google Shape;448;p29"/>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3400"/>
              <a:buNone/>
              <a:defRPr sz="3400">
                <a:solidFill>
                  <a:schemeClr val="dk1"/>
                </a:solidFill>
              </a:defRPr>
            </a:lvl1pPr>
            <a:lvl2pPr lvl="1" algn="r" rtl="0">
              <a:spcBef>
                <a:spcPts val="0"/>
              </a:spcBef>
              <a:spcAft>
                <a:spcPts val="0"/>
              </a:spcAft>
              <a:buClr>
                <a:schemeClr val="dk1"/>
              </a:buClr>
              <a:buSzPts val="3400"/>
              <a:buNone/>
              <a:defRPr>
                <a:solidFill>
                  <a:schemeClr val="dk1"/>
                </a:solidFill>
              </a:defRPr>
            </a:lvl2pPr>
            <a:lvl3pPr lvl="2" algn="r" rtl="0">
              <a:spcBef>
                <a:spcPts val="0"/>
              </a:spcBef>
              <a:spcAft>
                <a:spcPts val="0"/>
              </a:spcAft>
              <a:buClr>
                <a:schemeClr val="dk1"/>
              </a:buClr>
              <a:buSzPts val="3400"/>
              <a:buNone/>
              <a:defRPr>
                <a:solidFill>
                  <a:schemeClr val="dk1"/>
                </a:solidFill>
              </a:defRPr>
            </a:lvl3pPr>
            <a:lvl4pPr lvl="3" algn="r" rtl="0">
              <a:spcBef>
                <a:spcPts val="0"/>
              </a:spcBef>
              <a:spcAft>
                <a:spcPts val="0"/>
              </a:spcAft>
              <a:buClr>
                <a:schemeClr val="dk1"/>
              </a:buClr>
              <a:buSzPts val="3400"/>
              <a:buNone/>
              <a:defRPr>
                <a:solidFill>
                  <a:schemeClr val="dk1"/>
                </a:solidFill>
              </a:defRPr>
            </a:lvl4pPr>
            <a:lvl5pPr lvl="4" algn="r" rtl="0">
              <a:spcBef>
                <a:spcPts val="0"/>
              </a:spcBef>
              <a:spcAft>
                <a:spcPts val="0"/>
              </a:spcAft>
              <a:buClr>
                <a:schemeClr val="dk1"/>
              </a:buClr>
              <a:buSzPts val="3400"/>
              <a:buNone/>
              <a:defRPr>
                <a:solidFill>
                  <a:schemeClr val="dk1"/>
                </a:solidFill>
              </a:defRPr>
            </a:lvl5pPr>
            <a:lvl6pPr lvl="5" algn="r" rtl="0">
              <a:spcBef>
                <a:spcPts val="0"/>
              </a:spcBef>
              <a:spcAft>
                <a:spcPts val="0"/>
              </a:spcAft>
              <a:buClr>
                <a:schemeClr val="dk1"/>
              </a:buClr>
              <a:buSzPts val="3400"/>
              <a:buNone/>
              <a:defRPr>
                <a:solidFill>
                  <a:schemeClr val="dk1"/>
                </a:solidFill>
              </a:defRPr>
            </a:lvl6pPr>
            <a:lvl7pPr lvl="6" algn="r" rtl="0">
              <a:spcBef>
                <a:spcPts val="0"/>
              </a:spcBef>
              <a:spcAft>
                <a:spcPts val="0"/>
              </a:spcAft>
              <a:buClr>
                <a:schemeClr val="dk1"/>
              </a:buClr>
              <a:buSzPts val="3400"/>
              <a:buNone/>
              <a:defRPr>
                <a:solidFill>
                  <a:schemeClr val="dk1"/>
                </a:solidFill>
              </a:defRPr>
            </a:lvl7pPr>
            <a:lvl8pPr lvl="7" algn="r" rtl="0">
              <a:spcBef>
                <a:spcPts val="0"/>
              </a:spcBef>
              <a:spcAft>
                <a:spcPts val="0"/>
              </a:spcAft>
              <a:buClr>
                <a:schemeClr val="dk1"/>
              </a:buClr>
              <a:buSzPts val="3400"/>
              <a:buNone/>
              <a:defRPr>
                <a:solidFill>
                  <a:schemeClr val="dk1"/>
                </a:solidFill>
              </a:defRPr>
            </a:lvl8pPr>
            <a:lvl9pPr lvl="8" algn="r" rtl="0">
              <a:spcBef>
                <a:spcPts val="0"/>
              </a:spcBef>
              <a:spcAft>
                <a:spcPts val="0"/>
              </a:spcAft>
              <a:buClr>
                <a:schemeClr val="dk1"/>
              </a:buClr>
              <a:buSzPts val="3400"/>
              <a:buNone/>
              <a:defRPr>
                <a:solidFill>
                  <a:schemeClr val="dk1"/>
                </a:solidFill>
              </a:defRPr>
            </a:lvl9pPr>
          </a:lstStyle>
          <a:p/>
        </p:txBody>
      </p:sp>
      <p:sp>
        <p:nvSpPr>
          <p:cNvPr id="449" name="Google Shape;449;p29"/>
          <p:cNvSpPr txBox="1"/>
          <p:nvPr>
            <p:ph type="subTitle" idx="1"/>
          </p:nvPr>
        </p:nvSpPr>
        <p:spPr>
          <a:xfrm flipH="1">
            <a:off x="3684971" y="1321875"/>
            <a:ext cx="4280100" cy="3438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0" name="Google Shape;450;p29"/>
          <p:cNvSpPr txBox="1"/>
          <p:nvPr>
            <p:ph type="subTitle" idx="2"/>
          </p:nvPr>
        </p:nvSpPr>
        <p:spPr>
          <a:xfrm flipH="1">
            <a:off x="3689775" y="2347342"/>
            <a:ext cx="4280100" cy="3438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1" name="Google Shape;451;p29"/>
          <p:cNvSpPr txBox="1"/>
          <p:nvPr>
            <p:ph type="subTitle" idx="3"/>
          </p:nvPr>
        </p:nvSpPr>
        <p:spPr>
          <a:xfrm flipH="1">
            <a:off x="3684971" y="3372812"/>
            <a:ext cx="4280100" cy="3438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2" name="Google Shape;452;p29"/>
          <p:cNvSpPr txBox="1"/>
          <p:nvPr>
            <p:ph type="subTitle" idx="4"/>
          </p:nvPr>
        </p:nvSpPr>
        <p:spPr>
          <a:xfrm flipH="1">
            <a:off x="3690080" y="1682228"/>
            <a:ext cx="4275000" cy="5262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453" name="Google Shape;453;p29"/>
          <p:cNvSpPr txBox="1"/>
          <p:nvPr>
            <p:ph type="subTitle" idx="5"/>
          </p:nvPr>
        </p:nvSpPr>
        <p:spPr>
          <a:xfrm flipH="1">
            <a:off x="3694875" y="2707673"/>
            <a:ext cx="4275000" cy="5262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454" name="Google Shape;454;p29"/>
          <p:cNvSpPr txBox="1"/>
          <p:nvPr>
            <p:ph type="subTitle" idx="6"/>
          </p:nvPr>
        </p:nvSpPr>
        <p:spPr>
          <a:xfrm flipH="1">
            <a:off x="3690080" y="3733150"/>
            <a:ext cx="4275000" cy="5262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grpSp>
        <p:nvGrpSpPr>
          <p:cNvPr id="455" name="Google Shape;455;p29"/>
          <p:cNvGrpSpPr/>
          <p:nvPr/>
        </p:nvGrpSpPr>
        <p:grpSpPr>
          <a:xfrm flipH="1">
            <a:off x="-19400" y="4879425"/>
            <a:ext cx="9181985" cy="264000"/>
            <a:chOff x="-17750" y="4879419"/>
            <a:chExt cx="9161829" cy="264000"/>
          </a:xfrm>
        </p:grpSpPr>
        <p:sp>
          <p:nvSpPr>
            <p:cNvPr id="456" name="Google Shape;456;p29"/>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29"/>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29"/>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29"/>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29"/>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29"/>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29"/>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s">
  <p:cSld name="CUSTOM_3">
    <p:spTree>
      <p:nvGrpSpPr>
        <p:cNvPr id="463" name="Shape 463"/>
        <p:cNvGrpSpPr/>
        <p:nvPr/>
      </p:nvGrpSpPr>
      <p:grpSpPr>
        <a:xfrm>
          <a:off x="0" y="0"/>
          <a:ext cx="0" cy="0"/>
          <a:chOff x="0" y="0"/>
          <a:chExt cx="0" cy="0"/>
        </a:xfrm>
      </p:grpSpPr>
      <p:sp>
        <p:nvSpPr>
          <p:cNvPr id="464" name="Google Shape;464;p30"/>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400"/>
              <a:buNone/>
              <a:defRPr sz="3400">
                <a:solidFill>
                  <a:schemeClr val="dk1"/>
                </a:solidFill>
              </a:defRPr>
            </a:lvl1pPr>
            <a:lvl2pPr lvl="1" rtl="0">
              <a:spcBef>
                <a:spcPts val="0"/>
              </a:spcBef>
              <a:spcAft>
                <a:spcPts val="0"/>
              </a:spcAft>
              <a:buClr>
                <a:schemeClr val="dk1"/>
              </a:buClr>
              <a:buSzPts val="3400"/>
              <a:buNone/>
              <a:defRPr>
                <a:solidFill>
                  <a:schemeClr val="dk1"/>
                </a:solidFill>
              </a:defRPr>
            </a:lvl2pPr>
            <a:lvl3pPr lvl="2" rtl="0">
              <a:spcBef>
                <a:spcPts val="0"/>
              </a:spcBef>
              <a:spcAft>
                <a:spcPts val="0"/>
              </a:spcAft>
              <a:buClr>
                <a:schemeClr val="dk1"/>
              </a:buClr>
              <a:buSzPts val="3400"/>
              <a:buNone/>
              <a:defRPr>
                <a:solidFill>
                  <a:schemeClr val="dk1"/>
                </a:solidFill>
              </a:defRPr>
            </a:lvl3pPr>
            <a:lvl4pPr lvl="3" rtl="0">
              <a:spcBef>
                <a:spcPts val="0"/>
              </a:spcBef>
              <a:spcAft>
                <a:spcPts val="0"/>
              </a:spcAft>
              <a:buClr>
                <a:schemeClr val="dk1"/>
              </a:buClr>
              <a:buSzPts val="3400"/>
              <a:buNone/>
              <a:defRPr>
                <a:solidFill>
                  <a:schemeClr val="dk1"/>
                </a:solidFill>
              </a:defRPr>
            </a:lvl4pPr>
            <a:lvl5pPr lvl="4" rtl="0">
              <a:spcBef>
                <a:spcPts val="0"/>
              </a:spcBef>
              <a:spcAft>
                <a:spcPts val="0"/>
              </a:spcAft>
              <a:buClr>
                <a:schemeClr val="dk1"/>
              </a:buClr>
              <a:buSzPts val="3400"/>
              <a:buNone/>
              <a:defRPr>
                <a:solidFill>
                  <a:schemeClr val="dk1"/>
                </a:solidFill>
              </a:defRPr>
            </a:lvl5pPr>
            <a:lvl6pPr lvl="5" rtl="0">
              <a:spcBef>
                <a:spcPts val="0"/>
              </a:spcBef>
              <a:spcAft>
                <a:spcPts val="0"/>
              </a:spcAft>
              <a:buClr>
                <a:schemeClr val="dk1"/>
              </a:buClr>
              <a:buSzPts val="3400"/>
              <a:buNone/>
              <a:defRPr>
                <a:solidFill>
                  <a:schemeClr val="dk1"/>
                </a:solidFill>
              </a:defRPr>
            </a:lvl6pPr>
            <a:lvl7pPr lvl="6" rtl="0">
              <a:spcBef>
                <a:spcPts val="0"/>
              </a:spcBef>
              <a:spcAft>
                <a:spcPts val="0"/>
              </a:spcAft>
              <a:buClr>
                <a:schemeClr val="dk1"/>
              </a:buClr>
              <a:buSzPts val="3400"/>
              <a:buNone/>
              <a:defRPr>
                <a:solidFill>
                  <a:schemeClr val="dk1"/>
                </a:solidFill>
              </a:defRPr>
            </a:lvl7pPr>
            <a:lvl8pPr lvl="7" rtl="0">
              <a:spcBef>
                <a:spcPts val="0"/>
              </a:spcBef>
              <a:spcAft>
                <a:spcPts val="0"/>
              </a:spcAft>
              <a:buClr>
                <a:schemeClr val="dk1"/>
              </a:buClr>
              <a:buSzPts val="3400"/>
              <a:buNone/>
              <a:defRPr>
                <a:solidFill>
                  <a:schemeClr val="dk1"/>
                </a:solidFill>
              </a:defRPr>
            </a:lvl8pPr>
            <a:lvl9pPr lvl="8" rtl="0">
              <a:spcBef>
                <a:spcPts val="0"/>
              </a:spcBef>
              <a:spcAft>
                <a:spcPts val="0"/>
              </a:spcAft>
              <a:buClr>
                <a:schemeClr val="dk1"/>
              </a:buClr>
              <a:buSzPts val="3400"/>
              <a:buNone/>
              <a:defRPr>
                <a:solidFill>
                  <a:schemeClr val="dk1"/>
                </a:solidFill>
              </a:defRPr>
            </a:lvl9pPr>
          </a:lstStyle>
          <a:p/>
        </p:txBody>
      </p:sp>
      <p:sp>
        <p:nvSpPr>
          <p:cNvPr id="465" name="Google Shape;465;p30"/>
          <p:cNvSpPr txBox="1"/>
          <p:nvPr>
            <p:ph type="title" idx="2"/>
          </p:nvPr>
        </p:nvSpPr>
        <p:spPr>
          <a:xfrm>
            <a:off x="713289" y="1338025"/>
            <a:ext cx="1894200" cy="7416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66" name="Google Shape;466;p30"/>
          <p:cNvSpPr txBox="1"/>
          <p:nvPr>
            <p:ph type="subTitle" idx="1"/>
          </p:nvPr>
        </p:nvSpPr>
        <p:spPr>
          <a:xfrm>
            <a:off x="713330" y="2079600"/>
            <a:ext cx="18942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67" name="Google Shape;467;p30"/>
          <p:cNvSpPr txBox="1"/>
          <p:nvPr>
            <p:ph type="title" idx="3"/>
          </p:nvPr>
        </p:nvSpPr>
        <p:spPr>
          <a:xfrm>
            <a:off x="3111025" y="1338025"/>
            <a:ext cx="1770000" cy="7416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68" name="Google Shape;468;p30"/>
          <p:cNvSpPr txBox="1"/>
          <p:nvPr>
            <p:ph type="subTitle" idx="4"/>
          </p:nvPr>
        </p:nvSpPr>
        <p:spPr>
          <a:xfrm>
            <a:off x="3111025" y="2079600"/>
            <a:ext cx="18942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69" name="Google Shape;469;p30"/>
          <p:cNvSpPr txBox="1"/>
          <p:nvPr>
            <p:ph type="title" idx="5"/>
          </p:nvPr>
        </p:nvSpPr>
        <p:spPr>
          <a:xfrm>
            <a:off x="713250" y="2946600"/>
            <a:ext cx="1894200" cy="7416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70" name="Google Shape;470;p30"/>
          <p:cNvSpPr txBox="1"/>
          <p:nvPr>
            <p:ph type="subTitle" idx="6"/>
          </p:nvPr>
        </p:nvSpPr>
        <p:spPr>
          <a:xfrm>
            <a:off x="713330" y="3688175"/>
            <a:ext cx="18942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71" name="Google Shape;471;p30"/>
          <p:cNvSpPr txBox="1"/>
          <p:nvPr>
            <p:ph type="title" idx="7"/>
          </p:nvPr>
        </p:nvSpPr>
        <p:spPr>
          <a:xfrm>
            <a:off x="3111025" y="2946600"/>
            <a:ext cx="1894200" cy="7416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472" name="Google Shape;472;p30"/>
          <p:cNvSpPr txBox="1"/>
          <p:nvPr>
            <p:ph type="subTitle" idx="8"/>
          </p:nvPr>
        </p:nvSpPr>
        <p:spPr>
          <a:xfrm>
            <a:off x="3111025" y="3688175"/>
            <a:ext cx="18942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473" name="Google Shape;473;p30"/>
          <p:cNvGrpSpPr/>
          <p:nvPr/>
        </p:nvGrpSpPr>
        <p:grpSpPr>
          <a:xfrm flipH="1">
            <a:off x="-19400" y="4879425"/>
            <a:ext cx="9181985" cy="264000"/>
            <a:chOff x="-17750" y="4879419"/>
            <a:chExt cx="9161829" cy="264000"/>
          </a:xfrm>
        </p:grpSpPr>
        <p:sp>
          <p:nvSpPr>
            <p:cNvPr id="474" name="Google Shape;474;p30"/>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30"/>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30"/>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30"/>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30"/>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30"/>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30"/>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49" name="Shape 49"/>
        <p:cNvGrpSpPr/>
        <p:nvPr/>
      </p:nvGrpSpPr>
      <p:grpSpPr>
        <a:xfrm>
          <a:off x="0" y="0"/>
          <a:ext cx="0" cy="0"/>
          <a:chOff x="0" y="0"/>
          <a:chExt cx="0" cy="0"/>
        </a:xfrm>
      </p:grpSpPr>
      <p:sp>
        <p:nvSpPr>
          <p:cNvPr id="50" name="Google Shape;50;p4"/>
          <p:cNvSpPr txBox="1"/>
          <p:nvPr>
            <p:ph type="body" idx="1"/>
          </p:nvPr>
        </p:nvSpPr>
        <p:spPr>
          <a:xfrm>
            <a:off x="699000" y="1152475"/>
            <a:ext cx="7746000" cy="3456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51" name="Google Shape;51;p4"/>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grpSp>
        <p:nvGrpSpPr>
          <p:cNvPr id="52" name="Google Shape;52;p4"/>
          <p:cNvGrpSpPr/>
          <p:nvPr/>
        </p:nvGrpSpPr>
        <p:grpSpPr>
          <a:xfrm>
            <a:off x="-19400" y="4879425"/>
            <a:ext cx="9181985" cy="264000"/>
            <a:chOff x="-17750" y="4879419"/>
            <a:chExt cx="9161829" cy="264000"/>
          </a:xfrm>
        </p:grpSpPr>
        <p:sp>
          <p:nvSpPr>
            <p:cNvPr id="53" name="Google Shape;53;p4"/>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4"/>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4"/>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4"/>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4"/>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4"/>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4"/>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1">
  <p:cSld name="CUSTOM_6">
    <p:spTree>
      <p:nvGrpSpPr>
        <p:cNvPr id="481" name="Shape 481"/>
        <p:cNvGrpSpPr/>
        <p:nvPr/>
      </p:nvGrpSpPr>
      <p:grpSpPr>
        <a:xfrm>
          <a:off x="0" y="0"/>
          <a:ext cx="0" cy="0"/>
          <a:chOff x="0" y="0"/>
          <a:chExt cx="0" cy="0"/>
        </a:xfrm>
      </p:grpSpPr>
      <p:sp>
        <p:nvSpPr>
          <p:cNvPr id="482" name="Google Shape;482;p31"/>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400"/>
              <a:buNone/>
              <a:defRPr sz="3400">
                <a:solidFill>
                  <a:schemeClr val="dk1"/>
                </a:solidFill>
              </a:defRPr>
            </a:lvl1pPr>
            <a:lvl2pPr lvl="1" algn="r" rtl="0">
              <a:spcBef>
                <a:spcPts val="0"/>
              </a:spcBef>
              <a:spcAft>
                <a:spcPts val="0"/>
              </a:spcAft>
              <a:buClr>
                <a:schemeClr val="dk1"/>
              </a:buClr>
              <a:buSzPts val="3400"/>
              <a:buNone/>
              <a:defRPr>
                <a:solidFill>
                  <a:schemeClr val="dk1"/>
                </a:solidFill>
              </a:defRPr>
            </a:lvl2pPr>
            <a:lvl3pPr lvl="2" algn="r" rtl="0">
              <a:spcBef>
                <a:spcPts val="0"/>
              </a:spcBef>
              <a:spcAft>
                <a:spcPts val="0"/>
              </a:spcAft>
              <a:buClr>
                <a:schemeClr val="dk1"/>
              </a:buClr>
              <a:buSzPts val="3400"/>
              <a:buNone/>
              <a:defRPr>
                <a:solidFill>
                  <a:schemeClr val="dk1"/>
                </a:solidFill>
              </a:defRPr>
            </a:lvl3pPr>
            <a:lvl4pPr lvl="3" algn="r" rtl="0">
              <a:spcBef>
                <a:spcPts val="0"/>
              </a:spcBef>
              <a:spcAft>
                <a:spcPts val="0"/>
              </a:spcAft>
              <a:buClr>
                <a:schemeClr val="dk1"/>
              </a:buClr>
              <a:buSzPts val="3400"/>
              <a:buNone/>
              <a:defRPr>
                <a:solidFill>
                  <a:schemeClr val="dk1"/>
                </a:solidFill>
              </a:defRPr>
            </a:lvl4pPr>
            <a:lvl5pPr lvl="4" algn="r" rtl="0">
              <a:spcBef>
                <a:spcPts val="0"/>
              </a:spcBef>
              <a:spcAft>
                <a:spcPts val="0"/>
              </a:spcAft>
              <a:buClr>
                <a:schemeClr val="dk1"/>
              </a:buClr>
              <a:buSzPts val="3400"/>
              <a:buNone/>
              <a:defRPr>
                <a:solidFill>
                  <a:schemeClr val="dk1"/>
                </a:solidFill>
              </a:defRPr>
            </a:lvl5pPr>
            <a:lvl6pPr lvl="5" algn="r" rtl="0">
              <a:spcBef>
                <a:spcPts val="0"/>
              </a:spcBef>
              <a:spcAft>
                <a:spcPts val="0"/>
              </a:spcAft>
              <a:buClr>
                <a:schemeClr val="dk1"/>
              </a:buClr>
              <a:buSzPts val="3400"/>
              <a:buNone/>
              <a:defRPr>
                <a:solidFill>
                  <a:schemeClr val="dk1"/>
                </a:solidFill>
              </a:defRPr>
            </a:lvl6pPr>
            <a:lvl7pPr lvl="6" algn="r" rtl="0">
              <a:spcBef>
                <a:spcPts val="0"/>
              </a:spcBef>
              <a:spcAft>
                <a:spcPts val="0"/>
              </a:spcAft>
              <a:buClr>
                <a:schemeClr val="dk1"/>
              </a:buClr>
              <a:buSzPts val="3400"/>
              <a:buNone/>
              <a:defRPr>
                <a:solidFill>
                  <a:schemeClr val="dk1"/>
                </a:solidFill>
              </a:defRPr>
            </a:lvl7pPr>
            <a:lvl8pPr lvl="7" algn="r" rtl="0">
              <a:spcBef>
                <a:spcPts val="0"/>
              </a:spcBef>
              <a:spcAft>
                <a:spcPts val="0"/>
              </a:spcAft>
              <a:buClr>
                <a:schemeClr val="dk1"/>
              </a:buClr>
              <a:buSzPts val="3400"/>
              <a:buNone/>
              <a:defRPr>
                <a:solidFill>
                  <a:schemeClr val="dk1"/>
                </a:solidFill>
              </a:defRPr>
            </a:lvl8pPr>
            <a:lvl9pPr lvl="8" algn="r" rtl="0">
              <a:spcBef>
                <a:spcPts val="0"/>
              </a:spcBef>
              <a:spcAft>
                <a:spcPts val="0"/>
              </a:spcAft>
              <a:buClr>
                <a:schemeClr val="dk1"/>
              </a:buClr>
              <a:buSzPts val="3400"/>
              <a:buNone/>
              <a:defRPr>
                <a:solidFill>
                  <a:schemeClr val="dk1"/>
                </a:solidFill>
              </a:defRPr>
            </a:lvl9pPr>
          </a:lstStyle>
          <a:p/>
        </p:txBody>
      </p:sp>
      <p:sp>
        <p:nvSpPr>
          <p:cNvPr id="483" name="Google Shape;483;p31"/>
          <p:cNvSpPr txBox="1"/>
          <p:nvPr>
            <p:ph type="subTitle" idx="1"/>
          </p:nvPr>
        </p:nvSpPr>
        <p:spPr>
          <a:xfrm flipH="1">
            <a:off x="712991" y="1320775"/>
            <a:ext cx="4841400" cy="343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4" name="Google Shape;484;p31"/>
          <p:cNvSpPr txBox="1"/>
          <p:nvPr>
            <p:ph type="subTitle" idx="2"/>
          </p:nvPr>
        </p:nvSpPr>
        <p:spPr>
          <a:xfrm flipH="1">
            <a:off x="718425" y="2109489"/>
            <a:ext cx="4841400" cy="343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5" name="Google Shape;485;p31"/>
          <p:cNvSpPr txBox="1"/>
          <p:nvPr>
            <p:ph type="subTitle" idx="3"/>
          </p:nvPr>
        </p:nvSpPr>
        <p:spPr>
          <a:xfrm flipH="1">
            <a:off x="712991" y="2898204"/>
            <a:ext cx="4841400" cy="343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6" name="Google Shape;486;p31"/>
          <p:cNvSpPr txBox="1"/>
          <p:nvPr>
            <p:ph type="subTitle" idx="4"/>
          </p:nvPr>
        </p:nvSpPr>
        <p:spPr>
          <a:xfrm flipH="1">
            <a:off x="719300" y="1677032"/>
            <a:ext cx="4835100" cy="343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487" name="Google Shape;487;p31"/>
          <p:cNvSpPr txBox="1"/>
          <p:nvPr>
            <p:ph type="subTitle" idx="5"/>
          </p:nvPr>
        </p:nvSpPr>
        <p:spPr>
          <a:xfrm flipH="1">
            <a:off x="724725" y="2465746"/>
            <a:ext cx="4835100" cy="343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488" name="Google Shape;488;p31"/>
          <p:cNvSpPr txBox="1"/>
          <p:nvPr>
            <p:ph type="subTitle" idx="6"/>
          </p:nvPr>
        </p:nvSpPr>
        <p:spPr>
          <a:xfrm flipH="1">
            <a:off x="719300" y="3254461"/>
            <a:ext cx="4835100" cy="343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489" name="Google Shape;489;p31"/>
          <p:cNvSpPr txBox="1"/>
          <p:nvPr>
            <p:ph type="subTitle" idx="7"/>
          </p:nvPr>
        </p:nvSpPr>
        <p:spPr>
          <a:xfrm flipH="1">
            <a:off x="712977" y="3686918"/>
            <a:ext cx="4841400" cy="343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2100" b="1">
                <a:latin typeface="Inter" panose="02000503000000020004"/>
                <a:ea typeface="Inter" panose="02000503000000020004"/>
                <a:cs typeface="Inter" panose="02000503000000020004"/>
                <a:sym typeface="Inter" panose="02000503000000020004"/>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90" name="Google Shape;490;p31"/>
          <p:cNvSpPr txBox="1"/>
          <p:nvPr>
            <p:ph type="subTitle" idx="8"/>
          </p:nvPr>
        </p:nvSpPr>
        <p:spPr>
          <a:xfrm flipH="1">
            <a:off x="719275" y="4043175"/>
            <a:ext cx="4835100" cy="343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grpSp>
        <p:nvGrpSpPr>
          <p:cNvPr id="491" name="Google Shape;491;p31"/>
          <p:cNvGrpSpPr/>
          <p:nvPr/>
        </p:nvGrpSpPr>
        <p:grpSpPr>
          <a:xfrm flipH="1">
            <a:off x="-19400" y="4879425"/>
            <a:ext cx="9181985" cy="264000"/>
            <a:chOff x="-17750" y="4879419"/>
            <a:chExt cx="9161829" cy="264000"/>
          </a:xfrm>
        </p:grpSpPr>
        <p:sp>
          <p:nvSpPr>
            <p:cNvPr id="492" name="Google Shape;492;p31"/>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31"/>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31"/>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31"/>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31"/>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31"/>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31"/>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six columns">
  <p:cSld name="CUSTOM_8">
    <p:spTree>
      <p:nvGrpSpPr>
        <p:cNvPr id="499" name="Shape 499"/>
        <p:cNvGrpSpPr/>
        <p:nvPr/>
      </p:nvGrpSpPr>
      <p:grpSpPr>
        <a:xfrm>
          <a:off x="0" y="0"/>
          <a:ext cx="0" cy="0"/>
          <a:chOff x="0" y="0"/>
          <a:chExt cx="0" cy="0"/>
        </a:xfrm>
      </p:grpSpPr>
      <p:sp>
        <p:nvSpPr>
          <p:cNvPr id="500" name="Google Shape;500;p32"/>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sp>
        <p:nvSpPr>
          <p:cNvPr id="501" name="Google Shape;501;p32"/>
          <p:cNvSpPr txBox="1"/>
          <p:nvPr>
            <p:ph type="title" idx="2"/>
          </p:nvPr>
        </p:nvSpPr>
        <p:spPr>
          <a:xfrm>
            <a:off x="872536" y="1948250"/>
            <a:ext cx="21744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502" name="Google Shape;502;p32"/>
          <p:cNvSpPr txBox="1"/>
          <p:nvPr>
            <p:ph type="subTitle" idx="1"/>
          </p:nvPr>
        </p:nvSpPr>
        <p:spPr>
          <a:xfrm>
            <a:off x="872525" y="2326625"/>
            <a:ext cx="21744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03" name="Google Shape;503;p32"/>
          <p:cNvSpPr txBox="1"/>
          <p:nvPr>
            <p:ph type="title" idx="3"/>
          </p:nvPr>
        </p:nvSpPr>
        <p:spPr>
          <a:xfrm>
            <a:off x="3484135" y="1948250"/>
            <a:ext cx="21756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504" name="Google Shape;504;p32"/>
          <p:cNvSpPr txBox="1"/>
          <p:nvPr>
            <p:ph type="subTitle" idx="4"/>
          </p:nvPr>
        </p:nvSpPr>
        <p:spPr>
          <a:xfrm>
            <a:off x="3484125" y="2326625"/>
            <a:ext cx="21756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05" name="Google Shape;505;p32"/>
          <p:cNvSpPr txBox="1"/>
          <p:nvPr>
            <p:ph type="title" idx="5"/>
          </p:nvPr>
        </p:nvSpPr>
        <p:spPr>
          <a:xfrm>
            <a:off x="6095735" y="1948250"/>
            <a:ext cx="21750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506" name="Google Shape;506;p32"/>
          <p:cNvSpPr txBox="1"/>
          <p:nvPr>
            <p:ph type="subTitle" idx="6"/>
          </p:nvPr>
        </p:nvSpPr>
        <p:spPr>
          <a:xfrm>
            <a:off x="6095725" y="2326625"/>
            <a:ext cx="21750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07" name="Google Shape;507;p32"/>
          <p:cNvSpPr txBox="1"/>
          <p:nvPr>
            <p:ph type="title" idx="7"/>
          </p:nvPr>
        </p:nvSpPr>
        <p:spPr>
          <a:xfrm>
            <a:off x="873273" y="3475575"/>
            <a:ext cx="21744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508" name="Google Shape;508;p32"/>
          <p:cNvSpPr txBox="1"/>
          <p:nvPr>
            <p:ph type="subTitle" idx="8"/>
          </p:nvPr>
        </p:nvSpPr>
        <p:spPr>
          <a:xfrm>
            <a:off x="873262" y="3853950"/>
            <a:ext cx="21744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09" name="Google Shape;509;p32"/>
          <p:cNvSpPr txBox="1"/>
          <p:nvPr>
            <p:ph type="title" idx="9"/>
          </p:nvPr>
        </p:nvSpPr>
        <p:spPr>
          <a:xfrm>
            <a:off x="3484873" y="3475575"/>
            <a:ext cx="21756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510" name="Google Shape;510;p32"/>
          <p:cNvSpPr txBox="1"/>
          <p:nvPr>
            <p:ph type="subTitle" idx="13"/>
          </p:nvPr>
        </p:nvSpPr>
        <p:spPr>
          <a:xfrm>
            <a:off x="3484863" y="3853950"/>
            <a:ext cx="21756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11" name="Google Shape;511;p32"/>
          <p:cNvSpPr txBox="1"/>
          <p:nvPr>
            <p:ph type="title" idx="14"/>
          </p:nvPr>
        </p:nvSpPr>
        <p:spPr>
          <a:xfrm>
            <a:off x="6096472" y="3475575"/>
            <a:ext cx="21750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512" name="Google Shape;512;p32"/>
          <p:cNvSpPr txBox="1"/>
          <p:nvPr>
            <p:ph type="subTitle" idx="15"/>
          </p:nvPr>
        </p:nvSpPr>
        <p:spPr>
          <a:xfrm>
            <a:off x="6096462" y="3853950"/>
            <a:ext cx="21750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grpSp>
        <p:nvGrpSpPr>
          <p:cNvPr id="513" name="Google Shape;513;p32"/>
          <p:cNvGrpSpPr/>
          <p:nvPr/>
        </p:nvGrpSpPr>
        <p:grpSpPr>
          <a:xfrm flipH="1">
            <a:off x="-19400" y="4879425"/>
            <a:ext cx="9181985" cy="264000"/>
            <a:chOff x="-17750" y="4879419"/>
            <a:chExt cx="9161829" cy="264000"/>
          </a:xfrm>
        </p:grpSpPr>
        <p:sp>
          <p:nvSpPr>
            <p:cNvPr id="514" name="Google Shape;514;p32"/>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32"/>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32"/>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32"/>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32"/>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32"/>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32"/>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p:cSld name="CUSTOM_18">
    <p:spTree>
      <p:nvGrpSpPr>
        <p:cNvPr id="521" name="Shape 521"/>
        <p:cNvGrpSpPr/>
        <p:nvPr/>
      </p:nvGrpSpPr>
      <p:grpSpPr>
        <a:xfrm>
          <a:off x="0" y="0"/>
          <a:ext cx="0" cy="0"/>
          <a:chOff x="0" y="0"/>
          <a:chExt cx="0" cy="0"/>
        </a:xfrm>
      </p:grpSpPr>
      <p:sp>
        <p:nvSpPr>
          <p:cNvPr id="522" name="Google Shape;522;p33"/>
          <p:cNvSpPr txBox="1"/>
          <p:nvPr>
            <p:ph type="title"/>
          </p:nvPr>
        </p:nvSpPr>
        <p:spPr>
          <a:xfrm>
            <a:off x="4536175" y="576075"/>
            <a:ext cx="3894600" cy="990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3400"/>
              <a:buNone/>
              <a:defRPr sz="66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sp>
        <p:nvSpPr>
          <p:cNvPr id="523" name="Google Shape;523;p33"/>
          <p:cNvSpPr txBox="1"/>
          <p:nvPr>
            <p:ph type="subTitle" idx="1"/>
          </p:nvPr>
        </p:nvSpPr>
        <p:spPr>
          <a:xfrm>
            <a:off x="4536325" y="1718725"/>
            <a:ext cx="3894600" cy="79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524" name="Google Shape;524;p33"/>
          <p:cNvSpPr txBox="1"/>
          <p:nvPr/>
        </p:nvSpPr>
        <p:spPr>
          <a:xfrm>
            <a:off x="5255875" y="3284900"/>
            <a:ext cx="3174900" cy="7728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GB" sz="1100" b="1">
                <a:solidFill>
                  <a:schemeClr val="dk1"/>
                </a:solidFill>
                <a:latin typeface="Actor" panose="020B0503050000020004"/>
                <a:ea typeface="Actor" panose="020B0503050000020004"/>
                <a:cs typeface="Actor" panose="020B0503050000020004"/>
                <a:sym typeface="Actor" panose="020B0503050000020004"/>
              </a:rPr>
              <a:t>CREDITS</a:t>
            </a:r>
            <a:r>
              <a:rPr lang="en-GB" sz="1100">
                <a:solidFill>
                  <a:schemeClr val="dk1"/>
                </a:solidFill>
                <a:latin typeface="Actor" panose="020B0503050000020004"/>
                <a:ea typeface="Actor" panose="020B0503050000020004"/>
                <a:cs typeface="Actor" panose="020B0503050000020004"/>
                <a:sym typeface="Actor" panose="020B0503050000020004"/>
              </a:rPr>
              <a:t>: This presentation template was created by </a:t>
            </a:r>
            <a:r>
              <a:rPr lang="en-GB" sz="1100" b="1">
                <a:solidFill>
                  <a:schemeClr val="dk1"/>
                </a:solidFill>
                <a:uFill>
                  <a:noFill/>
                </a:uFill>
                <a:latin typeface="Actor" panose="020B0503050000020004"/>
                <a:ea typeface="Actor" panose="020B0503050000020004"/>
                <a:cs typeface="Actor" panose="020B0503050000020004"/>
                <a:sym typeface="Actor" panose="020B0503050000020004"/>
                <a:hlinkClick r:id="rId2"/>
              </a:rPr>
              <a:t>Slidesgo</a:t>
            </a:r>
            <a:r>
              <a:rPr lang="en-GB" sz="1100">
                <a:solidFill>
                  <a:schemeClr val="dk1"/>
                </a:solidFill>
                <a:latin typeface="Actor" panose="020B0503050000020004"/>
                <a:ea typeface="Actor" panose="020B0503050000020004"/>
                <a:cs typeface="Actor" panose="020B0503050000020004"/>
                <a:sym typeface="Actor" panose="020B0503050000020004"/>
              </a:rPr>
              <a:t>, and includes icons by </a:t>
            </a:r>
            <a:r>
              <a:rPr lang="en-GB" sz="1100" b="1">
                <a:solidFill>
                  <a:schemeClr val="dk1"/>
                </a:solidFill>
                <a:uFill>
                  <a:noFill/>
                </a:uFill>
                <a:latin typeface="Actor" panose="020B0503050000020004"/>
                <a:ea typeface="Actor" panose="020B0503050000020004"/>
                <a:cs typeface="Actor" panose="020B0503050000020004"/>
                <a:sym typeface="Actor" panose="020B0503050000020004"/>
                <a:hlinkClick r:id="rId3"/>
              </a:rPr>
              <a:t>Flaticon</a:t>
            </a:r>
            <a:r>
              <a:rPr lang="en-GB" sz="1100">
                <a:solidFill>
                  <a:schemeClr val="dk1"/>
                </a:solidFill>
                <a:latin typeface="Actor" panose="020B0503050000020004"/>
                <a:ea typeface="Actor" panose="020B0503050000020004"/>
                <a:cs typeface="Actor" panose="020B0503050000020004"/>
                <a:sym typeface="Actor" panose="020B0503050000020004"/>
              </a:rPr>
              <a:t>, and infographics &amp; images by </a:t>
            </a:r>
            <a:r>
              <a:rPr lang="en-GB" sz="1100" b="1">
                <a:solidFill>
                  <a:schemeClr val="dk1"/>
                </a:solidFill>
                <a:uFill>
                  <a:noFill/>
                </a:uFill>
                <a:latin typeface="Actor" panose="020B0503050000020004"/>
                <a:ea typeface="Actor" panose="020B0503050000020004"/>
                <a:cs typeface="Actor" panose="020B0503050000020004"/>
                <a:sym typeface="Actor" panose="020B0503050000020004"/>
                <a:hlinkClick r:id="rId4"/>
              </a:rPr>
              <a:t>Freepik</a:t>
            </a:r>
            <a:r>
              <a:rPr lang="en-GB" sz="1100">
                <a:solidFill>
                  <a:schemeClr val="dk1"/>
                </a:solidFill>
                <a:latin typeface="Actor" panose="020B0503050000020004"/>
                <a:ea typeface="Actor" panose="020B0503050000020004"/>
                <a:cs typeface="Actor" panose="020B0503050000020004"/>
                <a:sym typeface="Actor" panose="020B0503050000020004"/>
              </a:rPr>
              <a:t> </a:t>
            </a:r>
            <a:endParaRPr sz="1100">
              <a:solidFill>
                <a:schemeClr val="dk1"/>
              </a:solidFill>
              <a:latin typeface="Actor" panose="020B0503050000020004"/>
              <a:ea typeface="Actor" panose="020B0503050000020004"/>
              <a:cs typeface="Actor" panose="020B0503050000020004"/>
              <a:sym typeface="Actor" panose="020B0503050000020004"/>
            </a:endParaRPr>
          </a:p>
        </p:txBody>
      </p:sp>
      <p:grpSp>
        <p:nvGrpSpPr>
          <p:cNvPr id="525" name="Google Shape;525;p33"/>
          <p:cNvGrpSpPr/>
          <p:nvPr/>
        </p:nvGrpSpPr>
        <p:grpSpPr>
          <a:xfrm>
            <a:off x="-19400" y="0"/>
            <a:ext cx="9181985" cy="5143425"/>
            <a:chOff x="-19400" y="0"/>
            <a:chExt cx="9181985" cy="5143425"/>
          </a:xfrm>
        </p:grpSpPr>
        <p:grpSp>
          <p:nvGrpSpPr>
            <p:cNvPr id="526" name="Google Shape;526;p33"/>
            <p:cNvGrpSpPr/>
            <p:nvPr/>
          </p:nvGrpSpPr>
          <p:grpSpPr>
            <a:xfrm>
              <a:off x="-19400" y="4879425"/>
              <a:ext cx="9181985" cy="264000"/>
              <a:chOff x="-17750" y="4879419"/>
              <a:chExt cx="9161829" cy="264000"/>
            </a:xfrm>
          </p:grpSpPr>
          <p:sp>
            <p:nvSpPr>
              <p:cNvPr id="527" name="Google Shape;527;p33"/>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33"/>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33"/>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33"/>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33"/>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33"/>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33"/>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34" name="Google Shape;534;p33"/>
            <p:cNvGrpSpPr/>
            <p:nvPr/>
          </p:nvGrpSpPr>
          <p:grpSpPr>
            <a:xfrm flipH="1">
              <a:off x="-19400" y="0"/>
              <a:ext cx="9181985" cy="264000"/>
              <a:chOff x="-17750" y="4879419"/>
              <a:chExt cx="9161829" cy="264000"/>
            </a:xfrm>
          </p:grpSpPr>
          <p:sp>
            <p:nvSpPr>
              <p:cNvPr id="535" name="Google Shape;535;p33"/>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33"/>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33"/>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33"/>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33"/>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33"/>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33"/>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p:cSld name="CUSTOM_14">
    <p:spTree>
      <p:nvGrpSpPr>
        <p:cNvPr id="542" name="Shape 542"/>
        <p:cNvGrpSpPr/>
        <p:nvPr/>
      </p:nvGrpSpPr>
      <p:grpSpPr>
        <a:xfrm>
          <a:off x="0" y="0"/>
          <a:ext cx="0" cy="0"/>
          <a:chOff x="0" y="0"/>
          <a:chExt cx="0" cy="0"/>
        </a:xfrm>
      </p:grpSpPr>
      <p:grpSp>
        <p:nvGrpSpPr>
          <p:cNvPr id="543" name="Google Shape;543;p34"/>
          <p:cNvGrpSpPr/>
          <p:nvPr/>
        </p:nvGrpSpPr>
        <p:grpSpPr>
          <a:xfrm>
            <a:off x="-19400" y="0"/>
            <a:ext cx="9181985" cy="5143425"/>
            <a:chOff x="-19400" y="0"/>
            <a:chExt cx="9181985" cy="5143425"/>
          </a:xfrm>
        </p:grpSpPr>
        <p:grpSp>
          <p:nvGrpSpPr>
            <p:cNvPr id="544" name="Google Shape;544;p34"/>
            <p:cNvGrpSpPr/>
            <p:nvPr/>
          </p:nvGrpSpPr>
          <p:grpSpPr>
            <a:xfrm>
              <a:off x="-19400" y="4879425"/>
              <a:ext cx="9181985" cy="264000"/>
              <a:chOff x="-17750" y="4879419"/>
              <a:chExt cx="9161829" cy="264000"/>
            </a:xfrm>
          </p:grpSpPr>
          <p:sp>
            <p:nvSpPr>
              <p:cNvPr id="545" name="Google Shape;545;p34"/>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34"/>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34"/>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34"/>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34"/>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34"/>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34"/>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2" name="Google Shape;552;p34"/>
            <p:cNvGrpSpPr/>
            <p:nvPr/>
          </p:nvGrpSpPr>
          <p:grpSpPr>
            <a:xfrm flipH="1">
              <a:off x="-19400" y="0"/>
              <a:ext cx="9181985" cy="264000"/>
              <a:chOff x="-17750" y="4879419"/>
              <a:chExt cx="9161829" cy="264000"/>
            </a:xfrm>
          </p:grpSpPr>
          <p:sp>
            <p:nvSpPr>
              <p:cNvPr id="553" name="Google Shape;553;p34"/>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34"/>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34"/>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34"/>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34"/>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34"/>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34"/>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1">
  <p:cSld name="CUSTOM_14_1">
    <p:spTree>
      <p:nvGrpSpPr>
        <p:cNvPr id="560" name="Shape 560"/>
        <p:cNvGrpSpPr/>
        <p:nvPr/>
      </p:nvGrpSpPr>
      <p:grpSpPr>
        <a:xfrm>
          <a:off x="0" y="0"/>
          <a:ext cx="0" cy="0"/>
          <a:chOff x="0" y="0"/>
          <a:chExt cx="0" cy="0"/>
        </a:xfrm>
      </p:grpSpPr>
      <p:grpSp>
        <p:nvGrpSpPr>
          <p:cNvPr id="561" name="Google Shape;561;p35"/>
          <p:cNvGrpSpPr/>
          <p:nvPr/>
        </p:nvGrpSpPr>
        <p:grpSpPr>
          <a:xfrm>
            <a:off x="-19400" y="4879425"/>
            <a:ext cx="9181985" cy="264000"/>
            <a:chOff x="-17750" y="4879419"/>
            <a:chExt cx="9161829" cy="264000"/>
          </a:xfrm>
        </p:grpSpPr>
        <p:sp>
          <p:nvSpPr>
            <p:cNvPr id="562" name="Google Shape;562;p35"/>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35"/>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35"/>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35"/>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35"/>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35"/>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35"/>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60" name="Shape 60"/>
        <p:cNvGrpSpPr/>
        <p:nvPr/>
      </p:nvGrpSpPr>
      <p:grpSpPr>
        <a:xfrm>
          <a:off x="0" y="0"/>
          <a:ext cx="0" cy="0"/>
          <a:chOff x="0" y="0"/>
          <a:chExt cx="0" cy="0"/>
        </a:xfrm>
      </p:grpSpPr>
      <p:grpSp>
        <p:nvGrpSpPr>
          <p:cNvPr id="61" name="Google Shape;61;p5"/>
          <p:cNvGrpSpPr/>
          <p:nvPr/>
        </p:nvGrpSpPr>
        <p:grpSpPr>
          <a:xfrm flipH="1">
            <a:off x="-19400" y="4879425"/>
            <a:ext cx="9181985" cy="264000"/>
            <a:chOff x="-17750" y="4879419"/>
            <a:chExt cx="9161829" cy="264000"/>
          </a:xfrm>
        </p:grpSpPr>
        <p:sp>
          <p:nvSpPr>
            <p:cNvPr id="62" name="Google Shape;62;p5"/>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5"/>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5"/>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5"/>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5"/>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5"/>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5"/>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9" name="Google Shape;69;p5"/>
          <p:cNvSpPr txBox="1"/>
          <p:nvPr>
            <p:ph type="title"/>
          </p:nvPr>
        </p:nvSpPr>
        <p:spPr>
          <a:xfrm>
            <a:off x="713250" y="417400"/>
            <a:ext cx="7717500" cy="114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sp>
        <p:nvSpPr>
          <p:cNvPr id="70" name="Google Shape;70;p5"/>
          <p:cNvSpPr txBox="1"/>
          <p:nvPr>
            <p:ph type="title" idx="2"/>
          </p:nvPr>
        </p:nvSpPr>
        <p:spPr>
          <a:xfrm>
            <a:off x="864550" y="2539650"/>
            <a:ext cx="35631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71" name="Google Shape;71;p5"/>
          <p:cNvSpPr txBox="1"/>
          <p:nvPr>
            <p:ph type="title" idx="3"/>
          </p:nvPr>
        </p:nvSpPr>
        <p:spPr>
          <a:xfrm>
            <a:off x="4716350" y="2539650"/>
            <a:ext cx="35631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100" b="1">
                <a:latin typeface="Inter" panose="02000503000000020004"/>
                <a:ea typeface="Inter" panose="02000503000000020004"/>
                <a:cs typeface="Inter" panose="02000503000000020004"/>
                <a:sym typeface="Inter" panose="02000503000000020004"/>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p:txBody>
      </p:sp>
      <p:sp>
        <p:nvSpPr>
          <p:cNvPr id="72" name="Google Shape;72;p5"/>
          <p:cNvSpPr txBox="1"/>
          <p:nvPr>
            <p:ph type="body" idx="1"/>
          </p:nvPr>
        </p:nvSpPr>
        <p:spPr>
          <a:xfrm>
            <a:off x="864560" y="2930875"/>
            <a:ext cx="3563100" cy="1502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Sora"/>
              <a:buChar char="●"/>
              <a:defRPr sz="1400"/>
            </a:lvl1pPr>
            <a:lvl2pPr marL="914400" lvl="1" indent="-317500" rtl="0">
              <a:spcBef>
                <a:spcPts val="0"/>
              </a:spcBef>
              <a:spcAft>
                <a:spcPts val="0"/>
              </a:spcAft>
              <a:buSzPts val="1400"/>
              <a:buFont typeface="Sora"/>
              <a:buChar char="○"/>
              <a:defRPr/>
            </a:lvl2pPr>
            <a:lvl3pPr marL="1371600" lvl="2" indent="-317500" rtl="0">
              <a:spcBef>
                <a:spcPts val="0"/>
              </a:spcBef>
              <a:spcAft>
                <a:spcPts val="0"/>
              </a:spcAft>
              <a:buSzPts val="1400"/>
              <a:buFont typeface="Sora"/>
              <a:buChar char="■"/>
              <a:defRPr/>
            </a:lvl3pPr>
            <a:lvl4pPr marL="1828800" lvl="3" indent="-317500" rtl="0">
              <a:spcBef>
                <a:spcPts val="0"/>
              </a:spcBef>
              <a:spcAft>
                <a:spcPts val="0"/>
              </a:spcAft>
              <a:buSzPts val="1400"/>
              <a:buFont typeface="Sora"/>
              <a:buChar char="●"/>
              <a:defRPr/>
            </a:lvl4pPr>
            <a:lvl5pPr marL="2286000" lvl="4" indent="-317500" rtl="0">
              <a:spcBef>
                <a:spcPts val="0"/>
              </a:spcBef>
              <a:spcAft>
                <a:spcPts val="0"/>
              </a:spcAft>
              <a:buSzPts val="1400"/>
              <a:buFont typeface="Sora"/>
              <a:buChar char="○"/>
              <a:defRPr/>
            </a:lvl5pPr>
            <a:lvl6pPr marL="2743200" lvl="5" indent="-317500" rtl="0">
              <a:spcBef>
                <a:spcPts val="0"/>
              </a:spcBef>
              <a:spcAft>
                <a:spcPts val="0"/>
              </a:spcAft>
              <a:buSzPts val="1400"/>
              <a:buFont typeface="Sora"/>
              <a:buChar char="■"/>
              <a:defRPr/>
            </a:lvl6pPr>
            <a:lvl7pPr marL="3200400" lvl="6" indent="-317500" rtl="0">
              <a:spcBef>
                <a:spcPts val="0"/>
              </a:spcBef>
              <a:spcAft>
                <a:spcPts val="0"/>
              </a:spcAft>
              <a:buSzPts val="1400"/>
              <a:buFont typeface="Sora"/>
              <a:buChar char="●"/>
              <a:defRPr/>
            </a:lvl7pPr>
            <a:lvl8pPr marL="3657600" lvl="7" indent="-317500" rtl="0">
              <a:spcBef>
                <a:spcPts val="0"/>
              </a:spcBef>
              <a:spcAft>
                <a:spcPts val="0"/>
              </a:spcAft>
              <a:buSzPts val="1400"/>
              <a:buFont typeface="Sora"/>
              <a:buChar char="○"/>
              <a:defRPr/>
            </a:lvl8pPr>
            <a:lvl9pPr marL="4114800" lvl="8" indent="-317500" rtl="0">
              <a:spcBef>
                <a:spcPts val="0"/>
              </a:spcBef>
              <a:spcAft>
                <a:spcPts val="0"/>
              </a:spcAft>
              <a:buSzPts val="1400"/>
              <a:buFont typeface="Sora"/>
              <a:buChar char="■"/>
              <a:defRPr/>
            </a:lvl9pPr>
          </a:lstStyle>
          <a:p/>
        </p:txBody>
      </p:sp>
      <p:sp>
        <p:nvSpPr>
          <p:cNvPr id="73" name="Google Shape;73;p5"/>
          <p:cNvSpPr txBox="1"/>
          <p:nvPr>
            <p:ph type="body" idx="4"/>
          </p:nvPr>
        </p:nvSpPr>
        <p:spPr>
          <a:xfrm>
            <a:off x="4716360" y="2930875"/>
            <a:ext cx="3563100" cy="1502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Sora"/>
              <a:buChar char="●"/>
              <a:defRPr sz="1400"/>
            </a:lvl1pPr>
            <a:lvl2pPr marL="914400" lvl="1" indent="-317500" rtl="0">
              <a:spcBef>
                <a:spcPts val="0"/>
              </a:spcBef>
              <a:spcAft>
                <a:spcPts val="0"/>
              </a:spcAft>
              <a:buSzPts val="1400"/>
              <a:buFont typeface="Sora"/>
              <a:buChar char="○"/>
              <a:defRPr/>
            </a:lvl2pPr>
            <a:lvl3pPr marL="1371600" lvl="2" indent="-317500" rtl="0">
              <a:spcBef>
                <a:spcPts val="0"/>
              </a:spcBef>
              <a:spcAft>
                <a:spcPts val="0"/>
              </a:spcAft>
              <a:buSzPts val="1400"/>
              <a:buFont typeface="Sora"/>
              <a:buChar char="■"/>
              <a:defRPr/>
            </a:lvl3pPr>
            <a:lvl4pPr marL="1828800" lvl="3" indent="-317500" rtl="0">
              <a:spcBef>
                <a:spcPts val="0"/>
              </a:spcBef>
              <a:spcAft>
                <a:spcPts val="0"/>
              </a:spcAft>
              <a:buSzPts val="1400"/>
              <a:buFont typeface="Sora"/>
              <a:buChar char="●"/>
              <a:defRPr/>
            </a:lvl4pPr>
            <a:lvl5pPr marL="2286000" lvl="4" indent="-317500" rtl="0">
              <a:spcBef>
                <a:spcPts val="0"/>
              </a:spcBef>
              <a:spcAft>
                <a:spcPts val="0"/>
              </a:spcAft>
              <a:buSzPts val="1400"/>
              <a:buFont typeface="Sora"/>
              <a:buChar char="○"/>
              <a:defRPr/>
            </a:lvl5pPr>
            <a:lvl6pPr marL="2743200" lvl="5" indent="-317500" rtl="0">
              <a:spcBef>
                <a:spcPts val="0"/>
              </a:spcBef>
              <a:spcAft>
                <a:spcPts val="0"/>
              </a:spcAft>
              <a:buSzPts val="1400"/>
              <a:buFont typeface="Sora"/>
              <a:buChar char="■"/>
              <a:defRPr/>
            </a:lvl6pPr>
            <a:lvl7pPr marL="3200400" lvl="6" indent="-317500" rtl="0">
              <a:spcBef>
                <a:spcPts val="0"/>
              </a:spcBef>
              <a:spcAft>
                <a:spcPts val="0"/>
              </a:spcAft>
              <a:buSzPts val="1400"/>
              <a:buFont typeface="Sora"/>
              <a:buChar char="●"/>
              <a:defRPr/>
            </a:lvl7pPr>
            <a:lvl8pPr marL="3657600" lvl="7" indent="-317500" rtl="0">
              <a:spcBef>
                <a:spcPts val="0"/>
              </a:spcBef>
              <a:spcAft>
                <a:spcPts val="0"/>
              </a:spcAft>
              <a:buSzPts val="1400"/>
              <a:buFont typeface="Sora"/>
              <a:buChar char="○"/>
              <a:defRPr/>
            </a:lvl8pPr>
            <a:lvl9pPr marL="4114800" lvl="8" indent="-317500" rtl="0">
              <a:spcBef>
                <a:spcPts val="0"/>
              </a:spcBef>
              <a:spcAft>
                <a:spcPts val="0"/>
              </a:spcAft>
              <a:buSzPts val="1400"/>
              <a:buFont typeface="Sora"/>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74" name="Shape 74"/>
        <p:cNvGrpSpPr/>
        <p:nvPr/>
      </p:nvGrpSpPr>
      <p:grpSpPr>
        <a:xfrm>
          <a:off x="0" y="0"/>
          <a:ext cx="0" cy="0"/>
          <a:chOff x="0" y="0"/>
          <a:chExt cx="0" cy="0"/>
        </a:xfrm>
      </p:grpSpPr>
      <p:sp>
        <p:nvSpPr>
          <p:cNvPr id="75" name="Google Shape;75;p6"/>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grpSp>
        <p:nvGrpSpPr>
          <p:cNvPr id="76" name="Google Shape;76;p6"/>
          <p:cNvGrpSpPr/>
          <p:nvPr/>
        </p:nvGrpSpPr>
        <p:grpSpPr>
          <a:xfrm>
            <a:off x="-19400" y="4879425"/>
            <a:ext cx="9181985" cy="264000"/>
            <a:chOff x="-17750" y="4879419"/>
            <a:chExt cx="9161829" cy="264000"/>
          </a:xfrm>
        </p:grpSpPr>
        <p:sp>
          <p:nvSpPr>
            <p:cNvPr id="77" name="Google Shape;77;p6"/>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6"/>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6"/>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6"/>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6"/>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6"/>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6"/>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84" name="Shape 84"/>
        <p:cNvGrpSpPr/>
        <p:nvPr/>
      </p:nvGrpSpPr>
      <p:grpSpPr>
        <a:xfrm>
          <a:off x="0" y="0"/>
          <a:ext cx="0" cy="0"/>
          <a:chOff x="0" y="0"/>
          <a:chExt cx="0" cy="0"/>
        </a:xfrm>
      </p:grpSpPr>
      <p:sp>
        <p:nvSpPr>
          <p:cNvPr id="85" name="Google Shape;85;p7"/>
          <p:cNvSpPr txBox="1"/>
          <p:nvPr>
            <p:ph type="title"/>
          </p:nvPr>
        </p:nvSpPr>
        <p:spPr>
          <a:xfrm>
            <a:off x="713225" y="1136838"/>
            <a:ext cx="3764400" cy="16173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6" name="Google Shape;86;p7"/>
          <p:cNvSpPr txBox="1"/>
          <p:nvPr>
            <p:ph type="subTitle" idx="1"/>
          </p:nvPr>
        </p:nvSpPr>
        <p:spPr>
          <a:xfrm>
            <a:off x="713225" y="2830350"/>
            <a:ext cx="3276900" cy="11001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87" name="Google Shape;87;p7"/>
          <p:cNvGrpSpPr/>
          <p:nvPr/>
        </p:nvGrpSpPr>
        <p:grpSpPr>
          <a:xfrm flipH="1">
            <a:off x="-19400" y="0"/>
            <a:ext cx="9181985" cy="5143425"/>
            <a:chOff x="-19400" y="0"/>
            <a:chExt cx="9181985" cy="5143425"/>
          </a:xfrm>
        </p:grpSpPr>
        <p:grpSp>
          <p:nvGrpSpPr>
            <p:cNvPr id="88" name="Google Shape;88;p7"/>
            <p:cNvGrpSpPr/>
            <p:nvPr/>
          </p:nvGrpSpPr>
          <p:grpSpPr>
            <a:xfrm>
              <a:off x="-19400" y="4879425"/>
              <a:ext cx="9181985" cy="264000"/>
              <a:chOff x="-17750" y="4879419"/>
              <a:chExt cx="9161829" cy="264000"/>
            </a:xfrm>
          </p:grpSpPr>
          <p:sp>
            <p:nvSpPr>
              <p:cNvPr id="89" name="Google Shape;89;p7"/>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7"/>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7"/>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7"/>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7"/>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7"/>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7"/>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 name="Google Shape;96;p7"/>
            <p:cNvGrpSpPr/>
            <p:nvPr/>
          </p:nvGrpSpPr>
          <p:grpSpPr>
            <a:xfrm flipH="1">
              <a:off x="-19400" y="0"/>
              <a:ext cx="9181985" cy="264000"/>
              <a:chOff x="-17750" y="4879419"/>
              <a:chExt cx="9161829" cy="264000"/>
            </a:xfrm>
          </p:grpSpPr>
          <p:sp>
            <p:nvSpPr>
              <p:cNvPr id="97" name="Google Shape;97;p7"/>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7"/>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7"/>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7"/>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7"/>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7"/>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7"/>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04" name="Shape 104"/>
        <p:cNvGrpSpPr/>
        <p:nvPr/>
      </p:nvGrpSpPr>
      <p:grpSpPr>
        <a:xfrm>
          <a:off x="0" y="0"/>
          <a:ext cx="0" cy="0"/>
          <a:chOff x="0" y="0"/>
          <a:chExt cx="0" cy="0"/>
        </a:xfrm>
      </p:grpSpPr>
      <p:sp>
        <p:nvSpPr>
          <p:cNvPr id="105" name="Google Shape;105;p8"/>
          <p:cNvSpPr txBox="1"/>
          <p:nvPr>
            <p:ph type="title"/>
          </p:nvPr>
        </p:nvSpPr>
        <p:spPr>
          <a:xfrm>
            <a:off x="1388100" y="1406550"/>
            <a:ext cx="6367800" cy="23304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06" name="Google Shape;106;p8"/>
          <p:cNvGrpSpPr/>
          <p:nvPr/>
        </p:nvGrpSpPr>
        <p:grpSpPr>
          <a:xfrm>
            <a:off x="-19400" y="0"/>
            <a:ext cx="9181985" cy="5143425"/>
            <a:chOff x="-19400" y="0"/>
            <a:chExt cx="9181985" cy="5143425"/>
          </a:xfrm>
        </p:grpSpPr>
        <p:grpSp>
          <p:nvGrpSpPr>
            <p:cNvPr id="107" name="Google Shape;107;p8"/>
            <p:cNvGrpSpPr/>
            <p:nvPr/>
          </p:nvGrpSpPr>
          <p:grpSpPr>
            <a:xfrm>
              <a:off x="-19400" y="4879425"/>
              <a:ext cx="9181985" cy="264000"/>
              <a:chOff x="-17750" y="4879419"/>
              <a:chExt cx="9161829" cy="264000"/>
            </a:xfrm>
          </p:grpSpPr>
          <p:sp>
            <p:nvSpPr>
              <p:cNvPr id="108" name="Google Shape;108;p8"/>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8"/>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8"/>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8"/>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8"/>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8"/>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8"/>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 name="Google Shape;115;p8"/>
            <p:cNvGrpSpPr/>
            <p:nvPr/>
          </p:nvGrpSpPr>
          <p:grpSpPr>
            <a:xfrm flipH="1">
              <a:off x="-19400" y="0"/>
              <a:ext cx="9181985" cy="264000"/>
              <a:chOff x="-17750" y="4879419"/>
              <a:chExt cx="9161829" cy="264000"/>
            </a:xfrm>
          </p:grpSpPr>
          <p:sp>
            <p:nvSpPr>
              <p:cNvPr id="116" name="Google Shape;116;p8"/>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8"/>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8"/>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8"/>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8"/>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8"/>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8"/>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23" name="Shape 123"/>
        <p:cNvGrpSpPr/>
        <p:nvPr/>
      </p:nvGrpSpPr>
      <p:grpSpPr>
        <a:xfrm>
          <a:off x="0" y="0"/>
          <a:ext cx="0" cy="0"/>
          <a:chOff x="0" y="0"/>
          <a:chExt cx="0" cy="0"/>
        </a:xfrm>
      </p:grpSpPr>
      <p:sp>
        <p:nvSpPr>
          <p:cNvPr id="124" name="Google Shape;124;p9"/>
          <p:cNvSpPr txBox="1"/>
          <p:nvPr>
            <p:ph type="title"/>
          </p:nvPr>
        </p:nvSpPr>
        <p:spPr>
          <a:xfrm>
            <a:off x="4096975" y="1176313"/>
            <a:ext cx="4333800" cy="14250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25" name="Google Shape;125;p9"/>
          <p:cNvSpPr txBox="1"/>
          <p:nvPr>
            <p:ph type="subTitle" idx="1"/>
          </p:nvPr>
        </p:nvSpPr>
        <p:spPr>
          <a:xfrm>
            <a:off x="4096975" y="2779688"/>
            <a:ext cx="4333800" cy="1235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26" name="Google Shape;126;p9"/>
          <p:cNvGrpSpPr/>
          <p:nvPr/>
        </p:nvGrpSpPr>
        <p:grpSpPr>
          <a:xfrm flipH="1">
            <a:off x="-19400" y="0"/>
            <a:ext cx="9181985" cy="5143425"/>
            <a:chOff x="-19400" y="0"/>
            <a:chExt cx="9181985" cy="5143425"/>
          </a:xfrm>
        </p:grpSpPr>
        <p:grpSp>
          <p:nvGrpSpPr>
            <p:cNvPr id="127" name="Google Shape;127;p9"/>
            <p:cNvGrpSpPr/>
            <p:nvPr/>
          </p:nvGrpSpPr>
          <p:grpSpPr>
            <a:xfrm>
              <a:off x="-19400" y="4879425"/>
              <a:ext cx="9181985" cy="264000"/>
              <a:chOff x="-17750" y="4879419"/>
              <a:chExt cx="9161829" cy="264000"/>
            </a:xfrm>
          </p:grpSpPr>
          <p:sp>
            <p:nvSpPr>
              <p:cNvPr id="128" name="Google Shape;128;p9"/>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9"/>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9"/>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9"/>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9"/>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9"/>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9"/>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 name="Google Shape;135;p9"/>
            <p:cNvGrpSpPr/>
            <p:nvPr/>
          </p:nvGrpSpPr>
          <p:grpSpPr>
            <a:xfrm flipH="1">
              <a:off x="-19400" y="0"/>
              <a:ext cx="9181985" cy="264000"/>
              <a:chOff x="-17750" y="4879419"/>
              <a:chExt cx="9161829" cy="264000"/>
            </a:xfrm>
          </p:grpSpPr>
          <p:sp>
            <p:nvSpPr>
              <p:cNvPr id="136" name="Google Shape;136;p9"/>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9"/>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9"/>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9"/>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9"/>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9"/>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9"/>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43" name="Shape 143"/>
        <p:cNvGrpSpPr/>
        <p:nvPr/>
      </p:nvGrpSpPr>
      <p:grpSpPr>
        <a:xfrm>
          <a:off x="0" y="0"/>
          <a:ext cx="0" cy="0"/>
          <a:chOff x="0" y="0"/>
          <a:chExt cx="0" cy="0"/>
        </a:xfrm>
      </p:grpSpPr>
      <p:sp>
        <p:nvSpPr>
          <p:cNvPr id="144" name="Google Shape;144;p10"/>
          <p:cNvSpPr txBox="1"/>
          <p:nvPr>
            <p:ph type="title"/>
          </p:nvPr>
        </p:nvSpPr>
        <p:spPr>
          <a:xfrm>
            <a:off x="713250" y="417400"/>
            <a:ext cx="7717500" cy="1154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400"/>
              <a:buNone/>
              <a:defRPr sz="3400">
                <a:solidFill>
                  <a:schemeClr val="dk1"/>
                </a:solidFill>
              </a:defRPr>
            </a:lvl1pPr>
            <a:lvl2pPr lvl="1" algn="ctr" rtl="0">
              <a:spcBef>
                <a:spcPts val="0"/>
              </a:spcBef>
              <a:spcAft>
                <a:spcPts val="0"/>
              </a:spcAft>
              <a:buClr>
                <a:schemeClr val="dk1"/>
              </a:buClr>
              <a:buSzPts val="3400"/>
              <a:buNone/>
              <a:defRPr>
                <a:solidFill>
                  <a:schemeClr val="dk1"/>
                </a:solidFill>
              </a:defRPr>
            </a:lvl2pPr>
            <a:lvl3pPr lvl="2" algn="ctr" rtl="0">
              <a:spcBef>
                <a:spcPts val="0"/>
              </a:spcBef>
              <a:spcAft>
                <a:spcPts val="0"/>
              </a:spcAft>
              <a:buClr>
                <a:schemeClr val="dk1"/>
              </a:buClr>
              <a:buSzPts val="3400"/>
              <a:buNone/>
              <a:defRPr>
                <a:solidFill>
                  <a:schemeClr val="dk1"/>
                </a:solidFill>
              </a:defRPr>
            </a:lvl3pPr>
            <a:lvl4pPr lvl="3" algn="ctr" rtl="0">
              <a:spcBef>
                <a:spcPts val="0"/>
              </a:spcBef>
              <a:spcAft>
                <a:spcPts val="0"/>
              </a:spcAft>
              <a:buClr>
                <a:schemeClr val="dk1"/>
              </a:buClr>
              <a:buSzPts val="3400"/>
              <a:buNone/>
              <a:defRPr>
                <a:solidFill>
                  <a:schemeClr val="dk1"/>
                </a:solidFill>
              </a:defRPr>
            </a:lvl4pPr>
            <a:lvl5pPr lvl="4" algn="ctr" rtl="0">
              <a:spcBef>
                <a:spcPts val="0"/>
              </a:spcBef>
              <a:spcAft>
                <a:spcPts val="0"/>
              </a:spcAft>
              <a:buClr>
                <a:schemeClr val="dk1"/>
              </a:buClr>
              <a:buSzPts val="3400"/>
              <a:buNone/>
              <a:defRPr>
                <a:solidFill>
                  <a:schemeClr val="dk1"/>
                </a:solidFill>
              </a:defRPr>
            </a:lvl5pPr>
            <a:lvl6pPr lvl="5" algn="ctr" rtl="0">
              <a:spcBef>
                <a:spcPts val="0"/>
              </a:spcBef>
              <a:spcAft>
                <a:spcPts val="0"/>
              </a:spcAft>
              <a:buClr>
                <a:schemeClr val="dk1"/>
              </a:buClr>
              <a:buSzPts val="3400"/>
              <a:buNone/>
              <a:defRPr>
                <a:solidFill>
                  <a:schemeClr val="dk1"/>
                </a:solidFill>
              </a:defRPr>
            </a:lvl6pPr>
            <a:lvl7pPr lvl="6" algn="ctr" rtl="0">
              <a:spcBef>
                <a:spcPts val="0"/>
              </a:spcBef>
              <a:spcAft>
                <a:spcPts val="0"/>
              </a:spcAft>
              <a:buClr>
                <a:schemeClr val="dk1"/>
              </a:buClr>
              <a:buSzPts val="3400"/>
              <a:buNone/>
              <a:defRPr>
                <a:solidFill>
                  <a:schemeClr val="dk1"/>
                </a:solidFill>
              </a:defRPr>
            </a:lvl7pPr>
            <a:lvl8pPr lvl="7" algn="ctr" rtl="0">
              <a:spcBef>
                <a:spcPts val="0"/>
              </a:spcBef>
              <a:spcAft>
                <a:spcPts val="0"/>
              </a:spcAft>
              <a:buClr>
                <a:schemeClr val="dk1"/>
              </a:buClr>
              <a:buSzPts val="3400"/>
              <a:buNone/>
              <a:defRPr>
                <a:solidFill>
                  <a:schemeClr val="dk1"/>
                </a:solidFill>
              </a:defRPr>
            </a:lvl8pPr>
            <a:lvl9pPr lvl="8" algn="ctr" rtl="0">
              <a:spcBef>
                <a:spcPts val="0"/>
              </a:spcBef>
              <a:spcAft>
                <a:spcPts val="0"/>
              </a:spcAft>
              <a:buClr>
                <a:schemeClr val="dk1"/>
              </a:buClr>
              <a:buSzPts val="3400"/>
              <a:buNone/>
              <a:defRPr>
                <a:solidFill>
                  <a:schemeClr val="dk1"/>
                </a:solidFill>
              </a:defRPr>
            </a:lvl9pPr>
          </a:lstStyle>
          <a:p/>
        </p:txBody>
      </p:sp>
      <p:grpSp>
        <p:nvGrpSpPr>
          <p:cNvPr id="145" name="Google Shape;145;p10"/>
          <p:cNvGrpSpPr/>
          <p:nvPr/>
        </p:nvGrpSpPr>
        <p:grpSpPr>
          <a:xfrm>
            <a:off x="-19400" y="0"/>
            <a:ext cx="9181985" cy="5143425"/>
            <a:chOff x="-19400" y="0"/>
            <a:chExt cx="9181985" cy="5143425"/>
          </a:xfrm>
        </p:grpSpPr>
        <p:grpSp>
          <p:nvGrpSpPr>
            <p:cNvPr id="146" name="Google Shape;146;p10"/>
            <p:cNvGrpSpPr/>
            <p:nvPr/>
          </p:nvGrpSpPr>
          <p:grpSpPr>
            <a:xfrm>
              <a:off x="-19400" y="4879425"/>
              <a:ext cx="9181985" cy="264000"/>
              <a:chOff x="-17750" y="4879419"/>
              <a:chExt cx="9161829" cy="264000"/>
            </a:xfrm>
          </p:grpSpPr>
          <p:sp>
            <p:nvSpPr>
              <p:cNvPr id="147" name="Google Shape;147;p10"/>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10"/>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0"/>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10"/>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10"/>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10"/>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10"/>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4" name="Google Shape;154;p10"/>
            <p:cNvGrpSpPr/>
            <p:nvPr/>
          </p:nvGrpSpPr>
          <p:grpSpPr>
            <a:xfrm flipH="1">
              <a:off x="-19400" y="0"/>
              <a:ext cx="9181985" cy="264000"/>
              <a:chOff x="-17750" y="4879419"/>
              <a:chExt cx="9161829" cy="264000"/>
            </a:xfrm>
          </p:grpSpPr>
          <p:sp>
            <p:nvSpPr>
              <p:cNvPr id="155" name="Google Shape;155;p10"/>
              <p:cNvSpPr/>
              <p:nvPr/>
            </p:nvSpPr>
            <p:spPr>
              <a:xfrm>
                <a:off x="-17750" y="4879419"/>
                <a:ext cx="1308900" cy="264000"/>
              </a:xfrm>
              <a:prstGeom prst="rect">
                <a:avLst/>
              </a:pr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10"/>
              <p:cNvSpPr/>
              <p:nvPr/>
            </p:nvSpPr>
            <p:spPr>
              <a:xfrm>
                <a:off x="1291071" y="4879419"/>
                <a:ext cx="1308900" cy="264000"/>
              </a:xfrm>
              <a:prstGeom prst="rect">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10"/>
              <p:cNvSpPr/>
              <p:nvPr/>
            </p:nvSpPr>
            <p:spPr>
              <a:xfrm>
                <a:off x="2599893" y="4879419"/>
                <a:ext cx="1308900" cy="264000"/>
              </a:xfrm>
              <a:prstGeom prst="rect">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10"/>
              <p:cNvSpPr/>
              <p:nvPr/>
            </p:nvSpPr>
            <p:spPr>
              <a:xfrm>
                <a:off x="3908714" y="4879419"/>
                <a:ext cx="1308900" cy="264000"/>
              </a:xfrm>
              <a:prstGeom prst="rect">
                <a:avLst/>
              </a:pr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10"/>
              <p:cNvSpPr/>
              <p:nvPr/>
            </p:nvSpPr>
            <p:spPr>
              <a:xfrm>
                <a:off x="5217536" y="4879419"/>
                <a:ext cx="1308900" cy="264000"/>
              </a:xfrm>
              <a:prstGeom prst="rect">
                <a:avLst/>
              </a:prstGeom>
              <a:solidFill>
                <a:schemeClr val="accent4"/>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10"/>
              <p:cNvSpPr/>
              <p:nvPr/>
            </p:nvSpPr>
            <p:spPr>
              <a:xfrm>
                <a:off x="6526357" y="4879419"/>
                <a:ext cx="1308900" cy="264000"/>
              </a:xfrm>
              <a:prstGeom prst="rect">
                <a:avLst/>
              </a:prstGeom>
              <a:solidFill>
                <a:schemeClr val="accent5"/>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10"/>
              <p:cNvSpPr/>
              <p:nvPr/>
            </p:nvSpPr>
            <p:spPr>
              <a:xfrm>
                <a:off x="7835179" y="4879419"/>
                <a:ext cx="1308900" cy="264000"/>
              </a:xfrm>
              <a:prstGeom prst="rect">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5" Type="http://schemas.openxmlformats.org/officeDocument/2006/relationships/theme" Target="../theme/theme1.xml"/><Relationship Id="rId34" Type="http://schemas.openxmlformats.org/officeDocument/2006/relationships/slideLayout" Target="../slideLayouts/slideLayout34.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0875" y="418450"/>
            <a:ext cx="77460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3400"/>
              <a:buFont typeface="Inter Black" panose="02000503000000020004"/>
              <a:buNone/>
              <a:defRPr sz="3400">
                <a:solidFill>
                  <a:schemeClr val="dk1"/>
                </a:solidFill>
                <a:latin typeface="Inter Black" panose="02000503000000020004"/>
                <a:ea typeface="Inter Black" panose="02000503000000020004"/>
                <a:cs typeface="Inter Black" panose="02000503000000020004"/>
                <a:sym typeface="Inter Black" panose="02000503000000020004"/>
              </a:defRPr>
            </a:lvl1pPr>
            <a:lvl2pPr lvl="1">
              <a:lnSpc>
                <a:spcPct val="100000"/>
              </a:lnSpc>
              <a:spcBef>
                <a:spcPts val="0"/>
              </a:spcBef>
              <a:spcAft>
                <a:spcPts val="0"/>
              </a:spcAft>
              <a:buClr>
                <a:schemeClr val="dk1"/>
              </a:buClr>
              <a:buSzPts val="3400"/>
              <a:buFont typeface="Inter Black" panose="02000503000000020004"/>
              <a:buNone/>
              <a:defRPr sz="3400">
                <a:solidFill>
                  <a:schemeClr val="dk1"/>
                </a:solidFill>
                <a:latin typeface="Inter Black" panose="02000503000000020004"/>
                <a:ea typeface="Inter Black" panose="02000503000000020004"/>
                <a:cs typeface="Inter Black" panose="02000503000000020004"/>
                <a:sym typeface="Inter Black" panose="02000503000000020004"/>
              </a:defRPr>
            </a:lvl2pPr>
            <a:lvl3pPr lvl="2">
              <a:lnSpc>
                <a:spcPct val="100000"/>
              </a:lnSpc>
              <a:spcBef>
                <a:spcPts val="0"/>
              </a:spcBef>
              <a:spcAft>
                <a:spcPts val="0"/>
              </a:spcAft>
              <a:buClr>
                <a:schemeClr val="dk1"/>
              </a:buClr>
              <a:buSzPts val="3400"/>
              <a:buFont typeface="Inter Black" panose="02000503000000020004"/>
              <a:buNone/>
              <a:defRPr sz="3400">
                <a:solidFill>
                  <a:schemeClr val="dk1"/>
                </a:solidFill>
                <a:latin typeface="Inter Black" panose="02000503000000020004"/>
                <a:ea typeface="Inter Black" panose="02000503000000020004"/>
                <a:cs typeface="Inter Black" panose="02000503000000020004"/>
                <a:sym typeface="Inter Black" panose="02000503000000020004"/>
              </a:defRPr>
            </a:lvl3pPr>
            <a:lvl4pPr lvl="3">
              <a:lnSpc>
                <a:spcPct val="100000"/>
              </a:lnSpc>
              <a:spcBef>
                <a:spcPts val="0"/>
              </a:spcBef>
              <a:spcAft>
                <a:spcPts val="0"/>
              </a:spcAft>
              <a:buClr>
                <a:schemeClr val="dk1"/>
              </a:buClr>
              <a:buSzPts val="3400"/>
              <a:buFont typeface="Inter Black" panose="02000503000000020004"/>
              <a:buNone/>
              <a:defRPr sz="3400">
                <a:solidFill>
                  <a:schemeClr val="dk1"/>
                </a:solidFill>
                <a:latin typeface="Inter Black" panose="02000503000000020004"/>
                <a:ea typeface="Inter Black" panose="02000503000000020004"/>
                <a:cs typeface="Inter Black" panose="02000503000000020004"/>
                <a:sym typeface="Inter Black" panose="02000503000000020004"/>
              </a:defRPr>
            </a:lvl4pPr>
            <a:lvl5pPr lvl="4">
              <a:lnSpc>
                <a:spcPct val="100000"/>
              </a:lnSpc>
              <a:spcBef>
                <a:spcPts val="0"/>
              </a:spcBef>
              <a:spcAft>
                <a:spcPts val="0"/>
              </a:spcAft>
              <a:buClr>
                <a:schemeClr val="dk1"/>
              </a:buClr>
              <a:buSzPts val="3400"/>
              <a:buFont typeface="Inter Black" panose="02000503000000020004"/>
              <a:buNone/>
              <a:defRPr sz="3400">
                <a:solidFill>
                  <a:schemeClr val="dk1"/>
                </a:solidFill>
                <a:latin typeface="Inter Black" panose="02000503000000020004"/>
                <a:ea typeface="Inter Black" panose="02000503000000020004"/>
                <a:cs typeface="Inter Black" panose="02000503000000020004"/>
                <a:sym typeface="Inter Black" panose="02000503000000020004"/>
              </a:defRPr>
            </a:lvl5pPr>
            <a:lvl6pPr lvl="5">
              <a:lnSpc>
                <a:spcPct val="100000"/>
              </a:lnSpc>
              <a:spcBef>
                <a:spcPts val="0"/>
              </a:spcBef>
              <a:spcAft>
                <a:spcPts val="0"/>
              </a:spcAft>
              <a:buClr>
                <a:schemeClr val="dk1"/>
              </a:buClr>
              <a:buSzPts val="3400"/>
              <a:buFont typeface="Inter Black" panose="02000503000000020004"/>
              <a:buNone/>
              <a:defRPr sz="3400">
                <a:solidFill>
                  <a:schemeClr val="dk1"/>
                </a:solidFill>
                <a:latin typeface="Inter Black" panose="02000503000000020004"/>
                <a:ea typeface="Inter Black" panose="02000503000000020004"/>
                <a:cs typeface="Inter Black" panose="02000503000000020004"/>
                <a:sym typeface="Inter Black" panose="02000503000000020004"/>
              </a:defRPr>
            </a:lvl6pPr>
            <a:lvl7pPr lvl="6">
              <a:lnSpc>
                <a:spcPct val="100000"/>
              </a:lnSpc>
              <a:spcBef>
                <a:spcPts val="0"/>
              </a:spcBef>
              <a:spcAft>
                <a:spcPts val="0"/>
              </a:spcAft>
              <a:buClr>
                <a:schemeClr val="dk1"/>
              </a:buClr>
              <a:buSzPts val="3400"/>
              <a:buFont typeface="Inter Black" panose="02000503000000020004"/>
              <a:buNone/>
              <a:defRPr sz="3400">
                <a:solidFill>
                  <a:schemeClr val="dk1"/>
                </a:solidFill>
                <a:latin typeface="Inter Black" panose="02000503000000020004"/>
                <a:ea typeface="Inter Black" panose="02000503000000020004"/>
                <a:cs typeface="Inter Black" panose="02000503000000020004"/>
                <a:sym typeface="Inter Black" panose="02000503000000020004"/>
              </a:defRPr>
            </a:lvl7pPr>
            <a:lvl8pPr lvl="7">
              <a:lnSpc>
                <a:spcPct val="100000"/>
              </a:lnSpc>
              <a:spcBef>
                <a:spcPts val="0"/>
              </a:spcBef>
              <a:spcAft>
                <a:spcPts val="0"/>
              </a:spcAft>
              <a:buClr>
                <a:schemeClr val="dk1"/>
              </a:buClr>
              <a:buSzPts val="3400"/>
              <a:buFont typeface="Inter Black" panose="02000503000000020004"/>
              <a:buNone/>
              <a:defRPr sz="3400">
                <a:solidFill>
                  <a:schemeClr val="dk1"/>
                </a:solidFill>
                <a:latin typeface="Inter Black" panose="02000503000000020004"/>
                <a:ea typeface="Inter Black" panose="02000503000000020004"/>
                <a:cs typeface="Inter Black" panose="02000503000000020004"/>
                <a:sym typeface="Inter Black" panose="02000503000000020004"/>
              </a:defRPr>
            </a:lvl8pPr>
            <a:lvl9pPr lvl="8">
              <a:lnSpc>
                <a:spcPct val="100000"/>
              </a:lnSpc>
              <a:spcBef>
                <a:spcPts val="0"/>
              </a:spcBef>
              <a:spcAft>
                <a:spcPts val="0"/>
              </a:spcAft>
              <a:buClr>
                <a:schemeClr val="dk1"/>
              </a:buClr>
              <a:buSzPts val="3400"/>
              <a:buFont typeface="Inter Black" panose="02000503000000020004"/>
              <a:buNone/>
              <a:defRPr sz="3400">
                <a:solidFill>
                  <a:schemeClr val="dk1"/>
                </a:solidFill>
                <a:latin typeface="Inter Black" panose="02000503000000020004"/>
                <a:ea typeface="Inter Black" panose="02000503000000020004"/>
                <a:cs typeface="Inter Black" panose="02000503000000020004"/>
                <a:sym typeface="Inter Black" panose="02000503000000020004"/>
              </a:defRPr>
            </a:lvl9pPr>
          </a:lstStyle>
          <a:p/>
        </p:txBody>
      </p:sp>
      <p:sp>
        <p:nvSpPr>
          <p:cNvPr id="7" name="Google Shape;7;p1"/>
          <p:cNvSpPr txBox="1"/>
          <p:nvPr>
            <p:ph type="body" idx="1"/>
          </p:nvPr>
        </p:nvSpPr>
        <p:spPr>
          <a:xfrm>
            <a:off x="710875" y="1152475"/>
            <a:ext cx="77460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Actor" panose="020B0503050000020004"/>
              <a:buChar char="●"/>
              <a:defRPr sz="1800">
                <a:solidFill>
                  <a:schemeClr val="dk1"/>
                </a:solidFill>
                <a:latin typeface="Actor" panose="020B0503050000020004"/>
                <a:ea typeface="Actor" panose="020B0503050000020004"/>
                <a:cs typeface="Actor" panose="020B0503050000020004"/>
                <a:sym typeface="Actor" panose="020B0503050000020004"/>
              </a:defRPr>
            </a:lvl1pPr>
            <a:lvl2pPr marL="914400" lvl="1" indent="-317500">
              <a:lnSpc>
                <a:spcPct val="100000"/>
              </a:lnSpc>
              <a:spcBef>
                <a:spcPts val="0"/>
              </a:spcBef>
              <a:spcAft>
                <a:spcPts val="0"/>
              </a:spcAft>
              <a:buClr>
                <a:schemeClr val="dk1"/>
              </a:buClr>
              <a:buSzPts val="1400"/>
              <a:buFont typeface="Actor" panose="020B0503050000020004"/>
              <a:buChar char="○"/>
              <a:defRPr>
                <a:solidFill>
                  <a:schemeClr val="dk1"/>
                </a:solidFill>
                <a:latin typeface="Actor" panose="020B0503050000020004"/>
                <a:ea typeface="Actor" panose="020B0503050000020004"/>
                <a:cs typeface="Actor" panose="020B0503050000020004"/>
                <a:sym typeface="Actor" panose="020B0503050000020004"/>
              </a:defRPr>
            </a:lvl2pPr>
            <a:lvl3pPr marL="1371600" lvl="2" indent="-317500">
              <a:lnSpc>
                <a:spcPct val="100000"/>
              </a:lnSpc>
              <a:spcBef>
                <a:spcPts val="0"/>
              </a:spcBef>
              <a:spcAft>
                <a:spcPts val="0"/>
              </a:spcAft>
              <a:buClr>
                <a:schemeClr val="dk1"/>
              </a:buClr>
              <a:buSzPts val="1400"/>
              <a:buFont typeface="Actor" panose="020B0503050000020004"/>
              <a:buChar char="■"/>
              <a:defRPr>
                <a:solidFill>
                  <a:schemeClr val="dk1"/>
                </a:solidFill>
                <a:latin typeface="Actor" panose="020B0503050000020004"/>
                <a:ea typeface="Actor" panose="020B0503050000020004"/>
                <a:cs typeface="Actor" panose="020B0503050000020004"/>
                <a:sym typeface="Actor" panose="020B0503050000020004"/>
              </a:defRPr>
            </a:lvl3pPr>
            <a:lvl4pPr marL="1828800" lvl="3" indent="-317500">
              <a:lnSpc>
                <a:spcPct val="100000"/>
              </a:lnSpc>
              <a:spcBef>
                <a:spcPts val="0"/>
              </a:spcBef>
              <a:spcAft>
                <a:spcPts val="0"/>
              </a:spcAft>
              <a:buClr>
                <a:schemeClr val="dk1"/>
              </a:buClr>
              <a:buSzPts val="1400"/>
              <a:buFont typeface="Actor" panose="020B0503050000020004"/>
              <a:buChar char="●"/>
              <a:defRPr>
                <a:solidFill>
                  <a:schemeClr val="dk1"/>
                </a:solidFill>
                <a:latin typeface="Actor" panose="020B0503050000020004"/>
                <a:ea typeface="Actor" panose="020B0503050000020004"/>
                <a:cs typeface="Actor" panose="020B0503050000020004"/>
                <a:sym typeface="Actor" panose="020B0503050000020004"/>
              </a:defRPr>
            </a:lvl4pPr>
            <a:lvl5pPr marL="2286000" lvl="4" indent="-317500">
              <a:lnSpc>
                <a:spcPct val="100000"/>
              </a:lnSpc>
              <a:spcBef>
                <a:spcPts val="0"/>
              </a:spcBef>
              <a:spcAft>
                <a:spcPts val="0"/>
              </a:spcAft>
              <a:buClr>
                <a:schemeClr val="dk1"/>
              </a:buClr>
              <a:buSzPts val="1400"/>
              <a:buFont typeface="Actor" panose="020B0503050000020004"/>
              <a:buChar char="○"/>
              <a:defRPr>
                <a:solidFill>
                  <a:schemeClr val="dk1"/>
                </a:solidFill>
                <a:latin typeface="Actor" panose="020B0503050000020004"/>
                <a:ea typeface="Actor" panose="020B0503050000020004"/>
                <a:cs typeface="Actor" panose="020B0503050000020004"/>
                <a:sym typeface="Actor" panose="020B0503050000020004"/>
              </a:defRPr>
            </a:lvl5pPr>
            <a:lvl6pPr marL="2743200" lvl="5" indent="-317500">
              <a:lnSpc>
                <a:spcPct val="100000"/>
              </a:lnSpc>
              <a:spcBef>
                <a:spcPts val="0"/>
              </a:spcBef>
              <a:spcAft>
                <a:spcPts val="0"/>
              </a:spcAft>
              <a:buClr>
                <a:schemeClr val="dk1"/>
              </a:buClr>
              <a:buSzPts val="1400"/>
              <a:buFont typeface="Actor" panose="020B0503050000020004"/>
              <a:buChar char="■"/>
              <a:defRPr>
                <a:solidFill>
                  <a:schemeClr val="dk1"/>
                </a:solidFill>
                <a:latin typeface="Actor" panose="020B0503050000020004"/>
                <a:ea typeface="Actor" panose="020B0503050000020004"/>
                <a:cs typeface="Actor" panose="020B0503050000020004"/>
                <a:sym typeface="Actor" panose="020B0503050000020004"/>
              </a:defRPr>
            </a:lvl6pPr>
            <a:lvl7pPr marL="3200400" lvl="6" indent="-317500">
              <a:lnSpc>
                <a:spcPct val="100000"/>
              </a:lnSpc>
              <a:spcBef>
                <a:spcPts val="0"/>
              </a:spcBef>
              <a:spcAft>
                <a:spcPts val="0"/>
              </a:spcAft>
              <a:buClr>
                <a:schemeClr val="dk1"/>
              </a:buClr>
              <a:buSzPts val="1400"/>
              <a:buFont typeface="Actor" panose="020B0503050000020004"/>
              <a:buChar char="●"/>
              <a:defRPr>
                <a:solidFill>
                  <a:schemeClr val="dk1"/>
                </a:solidFill>
                <a:latin typeface="Actor" panose="020B0503050000020004"/>
                <a:ea typeface="Actor" panose="020B0503050000020004"/>
                <a:cs typeface="Actor" panose="020B0503050000020004"/>
                <a:sym typeface="Actor" panose="020B0503050000020004"/>
              </a:defRPr>
            </a:lvl7pPr>
            <a:lvl8pPr marL="3657600" lvl="7" indent="-317500">
              <a:lnSpc>
                <a:spcPct val="100000"/>
              </a:lnSpc>
              <a:spcBef>
                <a:spcPts val="0"/>
              </a:spcBef>
              <a:spcAft>
                <a:spcPts val="0"/>
              </a:spcAft>
              <a:buClr>
                <a:schemeClr val="dk1"/>
              </a:buClr>
              <a:buSzPts val="1400"/>
              <a:buFont typeface="Actor" panose="020B0503050000020004"/>
              <a:buChar char="○"/>
              <a:defRPr>
                <a:solidFill>
                  <a:schemeClr val="dk1"/>
                </a:solidFill>
                <a:latin typeface="Actor" panose="020B0503050000020004"/>
                <a:ea typeface="Actor" panose="020B0503050000020004"/>
                <a:cs typeface="Actor" panose="020B0503050000020004"/>
                <a:sym typeface="Actor" panose="020B0503050000020004"/>
              </a:defRPr>
            </a:lvl8pPr>
            <a:lvl9pPr marL="4114800" lvl="8" indent="-317500">
              <a:lnSpc>
                <a:spcPct val="100000"/>
              </a:lnSpc>
              <a:spcBef>
                <a:spcPts val="0"/>
              </a:spcBef>
              <a:spcAft>
                <a:spcPts val="0"/>
              </a:spcAft>
              <a:buClr>
                <a:schemeClr val="dk1"/>
              </a:buClr>
              <a:buSzPts val="1400"/>
              <a:buFont typeface="Actor" panose="020B0503050000020004"/>
              <a:buChar char="■"/>
              <a:defRPr>
                <a:solidFill>
                  <a:schemeClr val="dk1"/>
                </a:solidFill>
                <a:latin typeface="Actor" panose="020B0503050000020004"/>
                <a:ea typeface="Actor" panose="020B0503050000020004"/>
                <a:cs typeface="Actor" panose="020B0503050000020004"/>
                <a:sym typeface="Actor" panose="020B05030500000200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tags" Target="../tags/tag12.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tags" Target="../tags/tag15.xml"/><Relationship Id="rId3" Type="http://schemas.openxmlformats.org/officeDocument/2006/relationships/image" Target="../media/image11.png"/><Relationship Id="rId2" Type="http://schemas.openxmlformats.org/officeDocument/2006/relationships/tags" Target="../tags/tag14.xml"/><Relationship Id="rId1" Type="http://schemas.openxmlformats.org/officeDocument/2006/relationships/tags" Target="../tags/tag13.xml"/></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tags" Target="../tags/tag18.xml"/><Relationship Id="rId3" Type="http://schemas.openxmlformats.org/officeDocument/2006/relationships/image" Target="../media/image13.png"/><Relationship Id="rId2" Type="http://schemas.openxmlformats.org/officeDocument/2006/relationships/tags" Target="../tags/tag17.xml"/><Relationship Id="rId1" Type="http://schemas.openxmlformats.org/officeDocument/2006/relationships/tags" Target="../tags/tag16.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tags" Target="../tags/tag20.xml"/><Relationship Id="rId1" Type="http://schemas.openxmlformats.org/officeDocument/2006/relationships/tags" Target="../tags/tag19.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tags" Target="../tags/tag21.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8.png"/><Relationship Id="rId3" Type="http://schemas.openxmlformats.org/officeDocument/2006/relationships/tags" Target="../tags/tag23.xml"/><Relationship Id="rId2" Type="http://schemas.openxmlformats.org/officeDocument/2006/relationships/image" Target="../media/image17.png"/><Relationship Id="rId1" Type="http://schemas.openxmlformats.org/officeDocument/2006/relationships/tags" Target="../tags/tag2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3.xml"/><Relationship Id="rId2" Type="http://schemas.openxmlformats.org/officeDocument/2006/relationships/image" Target="../media/image1.png"/><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9.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tags" Target="../tags/tag4.xml"/></Relationships>
</file>

<file path=ppt/slides/_rels/slide8.xml.rels><?xml version="1.0" encoding="UTF-8" standalone="yes"?>
<Relationships xmlns="http://schemas.openxmlformats.org/package/2006/relationships"><Relationship Id="rId7" Type="http://schemas.openxmlformats.org/officeDocument/2006/relationships/comments" Target="../comments/comment1.xml"/><Relationship Id="rId6" Type="http://schemas.openxmlformats.org/officeDocument/2006/relationships/slideLayout" Target="../slideLayouts/slideLayout7.xml"/><Relationship Id="rId5" Type="http://schemas.openxmlformats.org/officeDocument/2006/relationships/tags" Target="../tags/tag7.xml"/><Relationship Id="rId4" Type="http://schemas.openxmlformats.org/officeDocument/2006/relationships/image" Target="../media/image4.png"/><Relationship Id="rId3" Type="http://schemas.openxmlformats.org/officeDocument/2006/relationships/tags" Target="../tags/tag6.xml"/><Relationship Id="rId2" Type="http://schemas.openxmlformats.org/officeDocument/2006/relationships/image" Target="../media/image3.png"/><Relationship Id="rId1" Type="http://schemas.openxmlformats.org/officeDocument/2006/relationships/tags" Target="../tags/tag5.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6.png"/><Relationship Id="rId3" Type="http://schemas.openxmlformats.org/officeDocument/2006/relationships/tags" Target="../tags/tag9.xml"/><Relationship Id="rId2" Type="http://schemas.openxmlformats.org/officeDocument/2006/relationships/image" Target="../media/image5.png"/><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578" name="Shape 578"/>
        <p:cNvGrpSpPr/>
        <p:nvPr/>
      </p:nvGrpSpPr>
      <p:grpSpPr>
        <a:xfrm>
          <a:off x="0" y="0"/>
          <a:ext cx="0" cy="0"/>
          <a:chOff x="0" y="0"/>
          <a:chExt cx="0" cy="0"/>
        </a:xfrm>
      </p:grpSpPr>
      <p:sp>
        <p:nvSpPr>
          <p:cNvPr id="579" name="Google Shape;579;p39"/>
          <p:cNvSpPr txBox="1"/>
          <p:nvPr>
            <p:ph type="ctr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a:latin typeface="Inter Black" panose="02000503000000020004"/>
                <a:ea typeface="Inter Black" panose="02000503000000020004"/>
                <a:cs typeface="Inter Black" panose="02000503000000020004"/>
                <a:sym typeface="Inter Black" panose="02000503000000020004"/>
              </a:rPr>
              <a:t>Research introduction</a:t>
            </a:r>
            <a:br>
              <a:rPr lang="en-US" altLang="en-GB" b="1">
                <a:solidFill>
                  <a:schemeClr val="accent4"/>
                </a:solidFill>
                <a:latin typeface="Inter" panose="02000503000000020004"/>
                <a:ea typeface="Inter" panose="02000503000000020004"/>
                <a:cs typeface="Inter" panose="02000503000000020004"/>
                <a:sym typeface="Inter" panose="02000503000000020004"/>
              </a:rPr>
            </a:br>
            <a:br>
              <a:rPr lang="en-US" altLang="en-GB" b="1">
                <a:solidFill>
                  <a:schemeClr val="accent4"/>
                </a:solidFill>
                <a:latin typeface="Inter" panose="02000503000000020004"/>
                <a:ea typeface="Inter" panose="02000503000000020004"/>
                <a:cs typeface="Inter" panose="02000503000000020004"/>
                <a:sym typeface="Inter" panose="02000503000000020004"/>
              </a:rPr>
            </a:br>
            <a:endParaRPr b="1">
              <a:solidFill>
                <a:schemeClr val="accent4"/>
              </a:solidFill>
              <a:latin typeface="Inter" panose="02000503000000020004"/>
              <a:ea typeface="Inter" panose="02000503000000020004"/>
              <a:cs typeface="Inter" panose="02000503000000020004"/>
              <a:sym typeface="Inter" panose="02000503000000020004"/>
            </a:endParaRPr>
          </a:p>
        </p:txBody>
      </p:sp>
      <p:sp>
        <p:nvSpPr>
          <p:cNvPr id="580" name="Google Shape;580;p39"/>
          <p:cNvSpPr txBox="1"/>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US" altLang="en-GB"/>
              <a:t>Yifan Yang</a:t>
            </a:r>
            <a:r>
              <a:rPr lang="zh-CN" altLang="en-US">
                <a:ea typeface="宋体" panose="02010600030101010101" pitchFamily="2" charset="-122"/>
              </a:rPr>
              <a:t>（</a:t>
            </a:r>
            <a:r>
              <a:rPr lang="en-US" altLang="zh-CN">
                <a:ea typeface="宋体" panose="02010600030101010101" pitchFamily="2" charset="-122"/>
              </a:rPr>
              <a:t>Rayford</a:t>
            </a:r>
            <a:r>
              <a:rPr lang="zh-CN" altLang="en-US">
                <a:ea typeface="宋体" panose="02010600030101010101" pitchFamily="2" charset="-122"/>
              </a:rPr>
              <a:t>）</a:t>
            </a:r>
            <a:endParaRPr lang="en-US" altLang="en-GB"/>
          </a:p>
          <a:p>
            <a:pPr marL="0" lvl="0" indent="0" algn="l" rtl="0">
              <a:spcBef>
                <a:spcPts val="0"/>
              </a:spcBef>
              <a:spcAft>
                <a:spcPts val="0"/>
              </a:spcAft>
              <a:buClr>
                <a:schemeClr val="dk1"/>
              </a:buClr>
              <a:buSzPts val="1100"/>
              <a:buFont typeface="Arial" panose="020B0604020202020204"/>
              <a:buNone/>
            </a:pPr>
            <a:r>
              <a:rPr lang="en-US">
                <a:solidFill>
                  <a:schemeClr val="dk1"/>
                </a:solidFill>
              </a:rPr>
              <a:t>Email: yyang295@usc.edu</a:t>
            </a:r>
            <a:endParaRPr lang="en-US">
              <a:solidFill>
                <a:schemeClr val="dk1"/>
              </a:solidFill>
            </a:endParaRPr>
          </a:p>
          <a:p>
            <a:pPr marL="0" lvl="0" indent="0" algn="l" rtl="0">
              <a:spcBef>
                <a:spcPts val="0"/>
              </a:spcBef>
              <a:spcAft>
                <a:spcPts val="0"/>
              </a:spcAft>
              <a:buClr>
                <a:schemeClr val="dk1"/>
              </a:buClr>
              <a:buSzPts val="1100"/>
              <a:buFont typeface="Arial" panose="020B0604020202020204"/>
              <a:buNone/>
            </a:pPr>
            <a:r>
              <a:rPr lang="en-US">
                <a:solidFill>
                  <a:schemeClr val="dk1"/>
                </a:solidFill>
              </a:rPr>
              <a:t>Phone Number: 213-590-8972</a:t>
            </a:r>
            <a:endParaRPr lang="en-US">
              <a:solidFill>
                <a:schemeClr val="dk1"/>
              </a:solidFill>
            </a:endParaRPr>
          </a:p>
          <a:p>
            <a:pPr marL="0" lvl="0" indent="0" algn="l" rtl="0">
              <a:spcBef>
                <a:spcPts val="0"/>
              </a:spcBef>
              <a:spcAft>
                <a:spcPts val="0"/>
              </a:spcAft>
              <a:buClr>
                <a:schemeClr val="dk1"/>
              </a:buClr>
              <a:buSzPts val="1100"/>
              <a:buFont typeface="Arial" panose="020B0604020202020204"/>
              <a:buNone/>
            </a:pPr>
            <a:endParaRPr lang="en-US">
              <a:solidFill>
                <a:schemeClr val="dk1"/>
              </a:solidFill>
            </a:endParaRPr>
          </a:p>
        </p:txBody>
      </p:sp>
      <p:grpSp>
        <p:nvGrpSpPr>
          <p:cNvPr id="581" name="Google Shape;581;p39"/>
          <p:cNvGrpSpPr/>
          <p:nvPr/>
        </p:nvGrpSpPr>
        <p:grpSpPr>
          <a:xfrm rot="-1069639">
            <a:off x="6874724" y="1273963"/>
            <a:ext cx="1508142" cy="1757733"/>
            <a:chOff x="6854150" y="1399300"/>
            <a:chExt cx="2330725" cy="2716450"/>
          </a:xfrm>
        </p:grpSpPr>
        <p:sp>
          <p:nvSpPr>
            <p:cNvPr id="582" name="Google Shape;582;p39"/>
            <p:cNvSpPr/>
            <p:nvPr/>
          </p:nvSpPr>
          <p:spPr>
            <a:xfrm>
              <a:off x="6854150" y="1399300"/>
              <a:ext cx="2330725" cy="2716450"/>
            </a:xfrm>
            <a:custGeom>
              <a:avLst/>
              <a:gdLst/>
              <a:ahLst/>
              <a:cxnLst/>
              <a:rect l="l" t="t" r="r" b="b"/>
              <a:pathLst>
                <a:path w="93229" h="108658" extrusionOk="0">
                  <a:moveTo>
                    <a:pt x="46615" y="1"/>
                  </a:moveTo>
                  <a:cubicBezTo>
                    <a:pt x="20910" y="1"/>
                    <a:pt x="1" y="20225"/>
                    <a:pt x="1" y="45179"/>
                  </a:cubicBezTo>
                  <a:cubicBezTo>
                    <a:pt x="1" y="64686"/>
                    <a:pt x="12755" y="81322"/>
                    <a:pt x="30598" y="87618"/>
                  </a:cubicBezTo>
                  <a:lnTo>
                    <a:pt x="30598" y="102688"/>
                  </a:lnTo>
                  <a:cubicBezTo>
                    <a:pt x="30598" y="105983"/>
                    <a:pt x="33306" y="108657"/>
                    <a:pt x="36600" y="108657"/>
                  </a:cubicBezTo>
                  <a:lnTo>
                    <a:pt x="57575" y="108657"/>
                  </a:lnTo>
                  <a:cubicBezTo>
                    <a:pt x="60869" y="108657"/>
                    <a:pt x="63544" y="105983"/>
                    <a:pt x="63544" y="102688"/>
                  </a:cubicBezTo>
                  <a:lnTo>
                    <a:pt x="63544" y="87291"/>
                  </a:lnTo>
                  <a:cubicBezTo>
                    <a:pt x="80898" y="80735"/>
                    <a:pt x="93228" y="64327"/>
                    <a:pt x="93228" y="45179"/>
                  </a:cubicBezTo>
                  <a:cubicBezTo>
                    <a:pt x="93228" y="20225"/>
                    <a:pt x="72352" y="1"/>
                    <a:pt x="46615" y="1"/>
                  </a:cubicBezTo>
                  <a:close/>
                </a:path>
              </a:pathLst>
            </a:custGeom>
            <a:solidFill>
              <a:schemeClr val="lt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83" name="Google Shape;583;p39"/>
            <p:cNvGrpSpPr/>
            <p:nvPr/>
          </p:nvGrpSpPr>
          <p:grpSpPr>
            <a:xfrm>
              <a:off x="6913275" y="1469025"/>
              <a:ext cx="2212475" cy="2577000"/>
              <a:chOff x="3647700" y="1645650"/>
              <a:chExt cx="2212475" cy="2577000"/>
            </a:xfrm>
          </p:grpSpPr>
          <p:sp>
            <p:nvSpPr>
              <p:cNvPr id="584" name="Google Shape;584;p39"/>
              <p:cNvSpPr/>
              <p:nvPr/>
            </p:nvSpPr>
            <p:spPr>
              <a:xfrm>
                <a:off x="4078275" y="2079500"/>
                <a:ext cx="1349675" cy="1551100"/>
              </a:xfrm>
              <a:custGeom>
                <a:avLst/>
                <a:gdLst/>
                <a:ahLst/>
                <a:cxnLst/>
                <a:rect l="l" t="t" r="r" b="b"/>
                <a:pathLst>
                  <a:path w="53987" h="62044" extrusionOk="0">
                    <a:moveTo>
                      <a:pt x="27010" y="1"/>
                    </a:moveTo>
                    <a:cubicBezTo>
                      <a:pt x="12136" y="1"/>
                      <a:pt x="34" y="12005"/>
                      <a:pt x="1" y="26912"/>
                    </a:cubicBezTo>
                    <a:cubicBezTo>
                      <a:pt x="1" y="36046"/>
                      <a:pt x="4535" y="44135"/>
                      <a:pt x="11483" y="48996"/>
                    </a:cubicBezTo>
                    <a:cubicBezTo>
                      <a:pt x="15658" y="51964"/>
                      <a:pt x="18170" y="56824"/>
                      <a:pt x="18170" y="61978"/>
                    </a:cubicBezTo>
                    <a:lnTo>
                      <a:pt x="18170" y="62044"/>
                    </a:lnTo>
                    <a:lnTo>
                      <a:pt x="35818" y="62044"/>
                    </a:lnTo>
                    <a:lnTo>
                      <a:pt x="35818" y="61978"/>
                    </a:lnTo>
                    <a:cubicBezTo>
                      <a:pt x="35818" y="56759"/>
                      <a:pt x="38395" y="51931"/>
                      <a:pt x="42635" y="48930"/>
                    </a:cubicBezTo>
                    <a:cubicBezTo>
                      <a:pt x="49518" y="44037"/>
                      <a:pt x="53987" y="35980"/>
                      <a:pt x="53987" y="26945"/>
                    </a:cubicBezTo>
                    <a:cubicBezTo>
                      <a:pt x="53987" y="12070"/>
                      <a:pt x="41917" y="1"/>
                      <a:pt x="270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39"/>
              <p:cNvSpPr/>
              <p:nvPr/>
            </p:nvSpPr>
            <p:spPr>
              <a:xfrm>
                <a:off x="4610000" y="4018750"/>
                <a:ext cx="290325" cy="163125"/>
              </a:xfrm>
              <a:custGeom>
                <a:avLst/>
                <a:gdLst/>
                <a:ahLst/>
                <a:cxnLst/>
                <a:rect l="l" t="t" r="r" b="b"/>
                <a:pathLst>
                  <a:path w="11613" h="6525" extrusionOk="0">
                    <a:moveTo>
                      <a:pt x="0" y="1"/>
                    </a:moveTo>
                    <a:lnTo>
                      <a:pt x="0" y="4828"/>
                    </a:lnTo>
                    <a:cubicBezTo>
                      <a:pt x="0" y="5774"/>
                      <a:pt x="750" y="6525"/>
                      <a:pt x="1696" y="6525"/>
                    </a:cubicBezTo>
                    <a:lnTo>
                      <a:pt x="9851" y="6525"/>
                    </a:lnTo>
                    <a:cubicBezTo>
                      <a:pt x="10797" y="6525"/>
                      <a:pt x="11580" y="5774"/>
                      <a:pt x="11613" y="4828"/>
                    </a:cubicBezTo>
                    <a:lnTo>
                      <a:pt x="116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39"/>
              <p:cNvSpPr/>
              <p:nvPr/>
            </p:nvSpPr>
            <p:spPr>
              <a:xfrm>
                <a:off x="4375125" y="2276050"/>
                <a:ext cx="757625" cy="952525"/>
              </a:xfrm>
              <a:custGeom>
                <a:avLst/>
                <a:gdLst/>
                <a:ahLst/>
                <a:cxnLst/>
                <a:rect l="l" t="t" r="r" b="b"/>
                <a:pathLst>
                  <a:path w="30305" h="38101" extrusionOk="0">
                    <a:moveTo>
                      <a:pt x="15152" y="0"/>
                    </a:moveTo>
                    <a:cubicBezTo>
                      <a:pt x="14802" y="0"/>
                      <a:pt x="14451" y="131"/>
                      <a:pt x="14190" y="391"/>
                    </a:cubicBezTo>
                    <a:lnTo>
                      <a:pt x="5546" y="9036"/>
                    </a:lnTo>
                    <a:cubicBezTo>
                      <a:pt x="1" y="14581"/>
                      <a:pt x="1" y="23519"/>
                      <a:pt x="5546" y="29064"/>
                    </a:cubicBezTo>
                    <a:lnTo>
                      <a:pt x="14190" y="37709"/>
                    </a:lnTo>
                    <a:cubicBezTo>
                      <a:pt x="14451" y="37970"/>
                      <a:pt x="14802" y="38100"/>
                      <a:pt x="15152" y="38100"/>
                    </a:cubicBezTo>
                    <a:cubicBezTo>
                      <a:pt x="15503" y="38100"/>
                      <a:pt x="15854" y="37970"/>
                      <a:pt x="16115" y="37709"/>
                    </a:cubicBezTo>
                    <a:lnTo>
                      <a:pt x="24759" y="29064"/>
                    </a:lnTo>
                    <a:cubicBezTo>
                      <a:pt x="30304" y="23519"/>
                      <a:pt x="30304" y="14581"/>
                      <a:pt x="24759" y="9036"/>
                    </a:cubicBezTo>
                    <a:lnTo>
                      <a:pt x="16115" y="391"/>
                    </a:lnTo>
                    <a:cubicBezTo>
                      <a:pt x="15854" y="131"/>
                      <a:pt x="15503" y="0"/>
                      <a:pt x="151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39"/>
              <p:cNvSpPr/>
              <p:nvPr/>
            </p:nvSpPr>
            <p:spPr>
              <a:xfrm>
                <a:off x="4468100" y="3628950"/>
                <a:ext cx="571675" cy="195750"/>
              </a:xfrm>
              <a:custGeom>
                <a:avLst/>
                <a:gdLst/>
                <a:ahLst/>
                <a:cxnLst/>
                <a:rect l="l" t="t" r="r" b="b"/>
                <a:pathLst>
                  <a:path w="22867" h="7830" extrusionOk="0">
                    <a:moveTo>
                      <a:pt x="2610" y="0"/>
                    </a:moveTo>
                    <a:cubicBezTo>
                      <a:pt x="1142" y="0"/>
                      <a:pt x="0" y="1175"/>
                      <a:pt x="0" y="2610"/>
                    </a:cubicBezTo>
                    <a:lnTo>
                      <a:pt x="0" y="5220"/>
                    </a:lnTo>
                    <a:cubicBezTo>
                      <a:pt x="0" y="6687"/>
                      <a:pt x="1175" y="7829"/>
                      <a:pt x="2610" y="7829"/>
                    </a:cubicBezTo>
                    <a:lnTo>
                      <a:pt x="20257" y="7829"/>
                    </a:lnTo>
                    <a:cubicBezTo>
                      <a:pt x="21692" y="7829"/>
                      <a:pt x="22834" y="6622"/>
                      <a:pt x="22867" y="5220"/>
                    </a:cubicBezTo>
                    <a:lnTo>
                      <a:pt x="22867" y="2610"/>
                    </a:lnTo>
                    <a:cubicBezTo>
                      <a:pt x="22867" y="1142"/>
                      <a:pt x="21692" y="0"/>
                      <a:pt x="20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39"/>
              <p:cNvSpPr/>
              <p:nvPr/>
            </p:nvSpPr>
            <p:spPr>
              <a:xfrm>
                <a:off x="4468100" y="3823025"/>
                <a:ext cx="571675" cy="195750"/>
              </a:xfrm>
              <a:custGeom>
                <a:avLst/>
                <a:gdLst/>
                <a:ahLst/>
                <a:cxnLst/>
                <a:rect l="l" t="t" r="r" b="b"/>
                <a:pathLst>
                  <a:path w="22867" h="7830" extrusionOk="0">
                    <a:moveTo>
                      <a:pt x="2610" y="1"/>
                    </a:moveTo>
                    <a:cubicBezTo>
                      <a:pt x="1142" y="1"/>
                      <a:pt x="0" y="1208"/>
                      <a:pt x="0" y="2611"/>
                    </a:cubicBezTo>
                    <a:lnTo>
                      <a:pt x="0" y="5220"/>
                    </a:lnTo>
                    <a:cubicBezTo>
                      <a:pt x="0" y="6688"/>
                      <a:pt x="1175" y="7830"/>
                      <a:pt x="2610" y="7830"/>
                    </a:cubicBezTo>
                    <a:lnTo>
                      <a:pt x="20257" y="7830"/>
                    </a:lnTo>
                    <a:cubicBezTo>
                      <a:pt x="21692" y="7830"/>
                      <a:pt x="22834" y="6655"/>
                      <a:pt x="22867" y="5220"/>
                    </a:cubicBezTo>
                    <a:lnTo>
                      <a:pt x="22867" y="2611"/>
                    </a:lnTo>
                    <a:cubicBezTo>
                      <a:pt x="22867" y="1143"/>
                      <a:pt x="21692" y="1"/>
                      <a:pt x="202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39"/>
              <p:cNvSpPr/>
              <p:nvPr/>
            </p:nvSpPr>
            <p:spPr>
              <a:xfrm>
                <a:off x="3647700" y="1645650"/>
                <a:ext cx="2212475" cy="2577000"/>
              </a:xfrm>
              <a:custGeom>
                <a:avLst/>
                <a:gdLst/>
                <a:ahLst/>
                <a:cxnLst/>
                <a:rect l="l" t="t" r="r" b="b"/>
                <a:pathLst>
                  <a:path w="88499" h="103080" extrusionOk="0">
                    <a:moveTo>
                      <a:pt x="44233" y="1"/>
                    </a:moveTo>
                    <a:cubicBezTo>
                      <a:pt x="43418" y="1"/>
                      <a:pt x="42733" y="719"/>
                      <a:pt x="42733" y="1534"/>
                    </a:cubicBezTo>
                    <a:lnTo>
                      <a:pt x="42733" y="8743"/>
                    </a:lnTo>
                    <a:cubicBezTo>
                      <a:pt x="42733" y="9559"/>
                      <a:pt x="43418" y="10244"/>
                      <a:pt x="44233" y="10244"/>
                    </a:cubicBezTo>
                    <a:cubicBezTo>
                      <a:pt x="45049" y="10244"/>
                      <a:pt x="45734" y="9559"/>
                      <a:pt x="45734" y="8743"/>
                    </a:cubicBezTo>
                    <a:lnTo>
                      <a:pt x="45734" y="1534"/>
                    </a:lnTo>
                    <a:cubicBezTo>
                      <a:pt x="45734" y="719"/>
                      <a:pt x="45049" y="1"/>
                      <a:pt x="44233" y="1"/>
                    </a:cubicBezTo>
                    <a:close/>
                    <a:moveTo>
                      <a:pt x="22944" y="5726"/>
                    </a:moveTo>
                    <a:cubicBezTo>
                      <a:pt x="22676" y="5726"/>
                      <a:pt x="22402" y="5795"/>
                      <a:pt x="22150" y="5938"/>
                    </a:cubicBezTo>
                    <a:cubicBezTo>
                      <a:pt x="21432" y="6329"/>
                      <a:pt x="21204" y="7275"/>
                      <a:pt x="21595" y="7993"/>
                    </a:cubicBezTo>
                    <a:lnTo>
                      <a:pt x="25183" y="14256"/>
                    </a:lnTo>
                    <a:cubicBezTo>
                      <a:pt x="25468" y="14738"/>
                      <a:pt x="25975" y="15015"/>
                      <a:pt x="26504" y="15015"/>
                    </a:cubicBezTo>
                    <a:cubicBezTo>
                      <a:pt x="26762" y="15015"/>
                      <a:pt x="27025" y="14949"/>
                      <a:pt x="27271" y="14810"/>
                    </a:cubicBezTo>
                    <a:cubicBezTo>
                      <a:pt x="27988" y="14419"/>
                      <a:pt x="28249" y="13473"/>
                      <a:pt x="27825" y="12723"/>
                    </a:cubicBezTo>
                    <a:lnTo>
                      <a:pt x="24237" y="6492"/>
                    </a:lnTo>
                    <a:cubicBezTo>
                      <a:pt x="23977" y="5994"/>
                      <a:pt x="23473" y="5726"/>
                      <a:pt x="22944" y="5726"/>
                    </a:cubicBezTo>
                    <a:close/>
                    <a:moveTo>
                      <a:pt x="65602" y="5726"/>
                    </a:moveTo>
                    <a:cubicBezTo>
                      <a:pt x="65087" y="5726"/>
                      <a:pt x="64597" y="5994"/>
                      <a:pt x="64294" y="6492"/>
                    </a:cubicBezTo>
                    <a:lnTo>
                      <a:pt x="60706" y="12723"/>
                    </a:lnTo>
                    <a:cubicBezTo>
                      <a:pt x="60282" y="13473"/>
                      <a:pt x="60543" y="14354"/>
                      <a:pt x="61261" y="14810"/>
                    </a:cubicBezTo>
                    <a:cubicBezTo>
                      <a:pt x="61496" y="14949"/>
                      <a:pt x="61752" y="15015"/>
                      <a:pt x="62006" y="15015"/>
                    </a:cubicBezTo>
                    <a:cubicBezTo>
                      <a:pt x="62527" y="15015"/>
                      <a:pt x="63041" y="14738"/>
                      <a:pt x="63348" y="14256"/>
                    </a:cubicBezTo>
                    <a:lnTo>
                      <a:pt x="66937" y="7993"/>
                    </a:lnTo>
                    <a:cubicBezTo>
                      <a:pt x="67361" y="7275"/>
                      <a:pt x="67100" y="6362"/>
                      <a:pt x="66382" y="5938"/>
                    </a:cubicBezTo>
                    <a:cubicBezTo>
                      <a:pt x="66130" y="5795"/>
                      <a:pt x="65863" y="5726"/>
                      <a:pt x="65602" y="5726"/>
                    </a:cubicBezTo>
                    <a:close/>
                    <a:moveTo>
                      <a:pt x="7216" y="21391"/>
                    </a:moveTo>
                    <a:cubicBezTo>
                      <a:pt x="6697" y="21391"/>
                      <a:pt x="6190" y="21667"/>
                      <a:pt x="5905" y="22150"/>
                    </a:cubicBezTo>
                    <a:cubicBezTo>
                      <a:pt x="5481" y="22900"/>
                      <a:pt x="5742" y="23781"/>
                      <a:pt x="6459" y="24237"/>
                    </a:cubicBezTo>
                    <a:lnTo>
                      <a:pt x="12722" y="27826"/>
                    </a:lnTo>
                    <a:cubicBezTo>
                      <a:pt x="12944" y="27952"/>
                      <a:pt x="13194" y="28014"/>
                      <a:pt x="13444" y="28014"/>
                    </a:cubicBezTo>
                    <a:cubicBezTo>
                      <a:pt x="13966" y="28014"/>
                      <a:pt x="14491" y="27746"/>
                      <a:pt x="14777" y="27238"/>
                    </a:cubicBezTo>
                    <a:cubicBezTo>
                      <a:pt x="15202" y="26521"/>
                      <a:pt x="14941" y="25607"/>
                      <a:pt x="14223" y="25183"/>
                    </a:cubicBezTo>
                    <a:lnTo>
                      <a:pt x="7960" y="21595"/>
                    </a:lnTo>
                    <a:cubicBezTo>
                      <a:pt x="7725" y="21456"/>
                      <a:pt x="7469" y="21391"/>
                      <a:pt x="7216" y="21391"/>
                    </a:cubicBezTo>
                    <a:close/>
                    <a:moveTo>
                      <a:pt x="81240" y="21391"/>
                    </a:moveTo>
                    <a:cubicBezTo>
                      <a:pt x="80983" y="21391"/>
                      <a:pt x="80719" y="21456"/>
                      <a:pt x="80474" y="21595"/>
                    </a:cubicBezTo>
                    <a:lnTo>
                      <a:pt x="74243" y="25183"/>
                    </a:lnTo>
                    <a:cubicBezTo>
                      <a:pt x="73493" y="25575"/>
                      <a:pt x="73265" y="26521"/>
                      <a:pt x="73656" y="27238"/>
                    </a:cubicBezTo>
                    <a:cubicBezTo>
                      <a:pt x="73943" y="27746"/>
                      <a:pt x="74468" y="28014"/>
                      <a:pt x="75000" y="28014"/>
                    </a:cubicBezTo>
                    <a:cubicBezTo>
                      <a:pt x="75255" y="28014"/>
                      <a:pt x="75511" y="27952"/>
                      <a:pt x="75744" y="27826"/>
                    </a:cubicBezTo>
                    <a:lnTo>
                      <a:pt x="81974" y="24237"/>
                    </a:lnTo>
                    <a:cubicBezTo>
                      <a:pt x="82757" y="23781"/>
                      <a:pt x="83018" y="22835"/>
                      <a:pt x="82562" y="22150"/>
                    </a:cubicBezTo>
                    <a:cubicBezTo>
                      <a:pt x="82276" y="21667"/>
                      <a:pt x="81770" y="21391"/>
                      <a:pt x="81240" y="21391"/>
                    </a:cubicBezTo>
                    <a:close/>
                    <a:moveTo>
                      <a:pt x="1501" y="42733"/>
                    </a:moveTo>
                    <a:cubicBezTo>
                      <a:pt x="686" y="42733"/>
                      <a:pt x="1" y="43451"/>
                      <a:pt x="1" y="44266"/>
                    </a:cubicBezTo>
                    <a:cubicBezTo>
                      <a:pt x="1" y="45082"/>
                      <a:pt x="686" y="45767"/>
                      <a:pt x="1501" y="45767"/>
                    </a:cubicBezTo>
                    <a:lnTo>
                      <a:pt x="8710" y="45767"/>
                    </a:lnTo>
                    <a:cubicBezTo>
                      <a:pt x="9526" y="45767"/>
                      <a:pt x="10211" y="45082"/>
                      <a:pt x="10211" y="44266"/>
                    </a:cubicBezTo>
                    <a:cubicBezTo>
                      <a:pt x="10211" y="43451"/>
                      <a:pt x="9526" y="42733"/>
                      <a:pt x="8710" y="42733"/>
                    </a:cubicBezTo>
                    <a:close/>
                    <a:moveTo>
                      <a:pt x="79789" y="42733"/>
                    </a:moveTo>
                    <a:cubicBezTo>
                      <a:pt x="78973" y="42733"/>
                      <a:pt x="78288" y="43451"/>
                      <a:pt x="78288" y="44266"/>
                    </a:cubicBezTo>
                    <a:cubicBezTo>
                      <a:pt x="78288" y="45082"/>
                      <a:pt x="78973" y="45767"/>
                      <a:pt x="79789" y="45767"/>
                    </a:cubicBezTo>
                    <a:lnTo>
                      <a:pt x="86998" y="45767"/>
                    </a:lnTo>
                    <a:cubicBezTo>
                      <a:pt x="87813" y="45767"/>
                      <a:pt x="88498" y="45082"/>
                      <a:pt x="88498" y="44266"/>
                    </a:cubicBezTo>
                    <a:cubicBezTo>
                      <a:pt x="88498" y="43451"/>
                      <a:pt x="87813" y="42733"/>
                      <a:pt x="86998" y="42733"/>
                    </a:cubicBezTo>
                    <a:close/>
                    <a:moveTo>
                      <a:pt x="44266" y="26814"/>
                    </a:moveTo>
                    <a:lnTo>
                      <a:pt x="52845" y="35361"/>
                    </a:lnTo>
                    <a:cubicBezTo>
                      <a:pt x="55226" y="37775"/>
                      <a:pt x="56531" y="40906"/>
                      <a:pt x="56531" y="44299"/>
                    </a:cubicBezTo>
                    <a:cubicBezTo>
                      <a:pt x="56531" y="47691"/>
                      <a:pt x="55226" y="50855"/>
                      <a:pt x="52845" y="53237"/>
                    </a:cubicBezTo>
                    <a:lnTo>
                      <a:pt x="45766" y="60282"/>
                    </a:lnTo>
                    <a:lnTo>
                      <a:pt x="45766" y="54052"/>
                    </a:lnTo>
                    <a:lnTo>
                      <a:pt x="49257" y="50562"/>
                    </a:lnTo>
                    <a:cubicBezTo>
                      <a:pt x="49811" y="50007"/>
                      <a:pt x="49811" y="49029"/>
                      <a:pt x="49257" y="48441"/>
                    </a:cubicBezTo>
                    <a:cubicBezTo>
                      <a:pt x="48963" y="48164"/>
                      <a:pt x="48572" y="48025"/>
                      <a:pt x="48184" y="48025"/>
                    </a:cubicBezTo>
                    <a:cubicBezTo>
                      <a:pt x="47797" y="48025"/>
                      <a:pt x="47414" y="48164"/>
                      <a:pt x="47136" y="48441"/>
                    </a:cubicBezTo>
                    <a:lnTo>
                      <a:pt x="45766" y="49811"/>
                    </a:lnTo>
                    <a:lnTo>
                      <a:pt x="45766" y="48017"/>
                    </a:lnTo>
                    <a:lnTo>
                      <a:pt x="49257" y="44527"/>
                    </a:lnTo>
                    <a:cubicBezTo>
                      <a:pt x="49811" y="43972"/>
                      <a:pt x="49811" y="42994"/>
                      <a:pt x="49257" y="42407"/>
                    </a:cubicBezTo>
                    <a:cubicBezTo>
                      <a:pt x="48963" y="42129"/>
                      <a:pt x="48572" y="41991"/>
                      <a:pt x="48184" y="41991"/>
                    </a:cubicBezTo>
                    <a:cubicBezTo>
                      <a:pt x="47797" y="41991"/>
                      <a:pt x="47414" y="42129"/>
                      <a:pt x="47136" y="42407"/>
                    </a:cubicBezTo>
                    <a:lnTo>
                      <a:pt x="45766" y="43777"/>
                    </a:lnTo>
                    <a:lnTo>
                      <a:pt x="45766" y="40286"/>
                    </a:lnTo>
                    <a:cubicBezTo>
                      <a:pt x="45766" y="39471"/>
                      <a:pt x="45081" y="38786"/>
                      <a:pt x="44266" y="38786"/>
                    </a:cubicBezTo>
                    <a:cubicBezTo>
                      <a:pt x="43450" y="38786"/>
                      <a:pt x="42765" y="39471"/>
                      <a:pt x="42765" y="40286"/>
                    </a:cubicBezTo>
                    <a:lnTo>
                      <a:pt x="42765" y="45799"/>
                    </a:lnTo>
                    <a:lnTo>
                      <a:pt x="41428" y="44462"/>
                    </a:lnTo>
                    <a:cubicBezTo>
                      <a:pt x="41134" y="44168"/>
                      <a:pt x="40743" y="44021"/>
                      <a:pt x="40356" y="44021"/>
                    </a:cubicBezTo>
                    <a:cubicBezTo>
                      <a:pt x="39968" y="44021"/>
                      <a:pt x="39585" y="44168"/>
                      <a:pt x="39308" y="44462"/>
                    </a:cubicBezTo>
                    <a:cubicBezTo>
                      <a:pt x="38720" y="45016"/>
                      <a:pt x="38720" y="45995"/>
                      <a:pt x="39308" y="46582"/>
                    </a:cubicBezTo>
                    <a:lnTo>
                      <a:pt x="42765" y="50040"/>
                    </a:lnTo>
                    <a:lnTo>
                      <a:pt x="42765" y="51834"/>
                    </a:lnTo>
                    <a:lnTo>
                      <a:pt x="41428" y="50496"/>
                    </a:lnTo>
                    <a:cubicBezTo>
                      <a:pt x="41134" y="50203"/>
                      <a:pt x="40743" y="50056"/>
                      <a:pt x="40356" y="50056"/>
                    </a:cubicBezTo>
                    <a:cubicBezTo>
                      <a:pt x="39968" y="50056"/>
                      <a:pt x="39585" y="50203"/>
                      <a:pt x="39308" y="50496"/>
                    </a:cubicBezTo>
                    <a:cubicBezTo>
                      <a:pt x="38720" y="51051"/>
                      <a:pt x="38720" y="52030"/>
                      <a:pt x="39308" y="52617"/>
                    </a:cubicBezTo>
                    <a:lnTo>
                      <a:pt x="42765" y="56074"/>
                    </a:lnTo>
                    <a:lnTo>
                      <a:pt x="42765" y="60282"/>
                    </a:lnTo>
                    <a:lnTo>
                      <a:pt x="35719" y="53237"/>
                    </a:lnTo>
                    <a:cubicBezTo>
                      <a:pt x="33306" y="50823"/>
                      <a:pt x="32001" y="47691"/>
                      <a:pt x="32001" y="44299"/>
                    </a:cubicBezTo>
                    <a:cubicBezTo>
                      <a:pt x="32001" y="40906"/>
                      <a:pt x="33306" y="37742"/>
                      <a:pt x="35719" y="35361"/>
                    </a:cubicBezTo>
                    <a:lnTo>
                      <a:pt x="44266" y="26814"/>
                    </a:lnTo>
                    <a:close/>
                    <a:moveTo>
                      <a:pt x="53041" y="80833"/>
                    </a:moveTo>
                    <a:cubicBezTo>
                      <a:pt x="53660" y="80833"/>
                      <a:pt x="54150" y="81322"/>
                      <a:pt x="54150" y="81942"/>
                    </a:cubicBezTo>
                    <a:lnTo>
                      <a:pt x="54150" y="84552"/>
                    </a:lnTo>
                    <a:cubicBezTo>
                      <a:pt x="54150" y="85139"/>
                      <a:pt x="53660" y="85628"/>
                      <a:pt x="53041" y="85628"/>
                    </a:cubicBezTo>
                    <a:lnTo>
                      <a:pt x="50268" y="85628"/>
                    </a:lnTo>
                    <a:cubicBezTo>
                      <a:pt x="49452" y="85628"/>
                      <a:pt x="48767" y="86313"/>
                      <a:pt x="48767" y="87129"/>
                    </a:cubicBezTo>
                    <a:cubicBezTo>
                      <a:pt x="48767" y="87944"/>
                      <a:pt x="49452" y="88662"/>
                      <a:pt x="50268" y="88662"/>
                    </a:cubicBezTo>
                    <a:lnTo>
                      <a:pt x="53041" y="88662"/>
                    </a:lnTo>
                    <a:cubicBezTo>
                      <a:pt x="53660" y="88662"/>
                      <a:pt x="54150" y="89151"/>
                      <a:pt x="54150" y="89738"/>
                    </a:cubicBezTo>
                    <a:lnTo>
                      <a:pt x="54150" y="92348"/>
                    </a:lnTo>
                    <a:cubicBezTo>
                      <a:pt x="54150" y="92968"/>
                      <a:pt x="53660" y="93457"/>
                      <a:pt x="53041" y="93457"/>
                    </a:cubicBezTo>
                    <a:lnTo>
                      <a:pt x="35393" y="93457"/>
                    </a:lnTo>
                    <a:cubicBezTo>
                      <a:pt x="34773" y="93457"/>
                      <a:pt x="34284" y="92968"/>
                      <a:pt x="34284" y="92348"/>
                    </a:cubicBezTo>
                    <a:lnTo>
                      <a:pt x="34284" y="89738"/>
                    </a:lnTo>
                    <a:cubicBezTo>
                      <a:pt x="34284" y="89151"/>
                      <a:pt x="34773" y="88662"/>
                      <a:pt x="35393" y="88662"/>
                    </a:cubicBezTo>
                    <a:lnTo>
                      <a:pt x="44201" y="88662"/>
                    </a:lnTo>
                    <a:cubicBezTo>
                      <a:pt x="45016" y="88662"/>
                      <a:pt x="45701" y="87944"/>
                      <a:pt x="45701" y="87129"/>
                    </a:cubicBezTo>
                    <a:cubicBezTo>
                      <a:pt x="45701" y="86313"/>
                      <a:pt x="45016" y="85628"/>
                      <a:pt x="44201" y="85628"/>
                    </a:cubicBezTo>
                    <a:lnTo>
                      <a:pt x="35393" y="85628"/>
                    </a:lnTo>
                    <a:cubicBezTo>
                      <a:pt x="34773" y="85628"/>
                      <a:pt x="34284" y="85139"/>
                      <a:pt x="34284" y="84552"/>
                    </a:cubicBezTo>
                    <a:lnTo>
                      <a:pt x="34284" y="81942"/>
                    </a:lnTo>
                    <a:cubicBezTo>
                      <a:pt x="34284" y="81322"/>
                      <a:pt x="34773" y="80833"/>
                      <a:pt x="35393" y="80833"/>
                    </a:cubicBezTo>
                    <a:close/>
                    <a:moveTo>
                      <a:pt x="48604" y="96458"/>
                    </a:moveTo>
                    <a:lnTo>
                      <a:pt x="48604" y="99752"/>
                    </a:lnTo>
                    <a:lnTo>
                      <a:pt x="48539" y="99752"/>
                    </a:lnTo>
                    <a:cubicBezTo>
                      <a:pt x="48539" y="99883"/>
                      <a:pt x="48474" y="99948"/>
                      <a:pt x="48343" y="99948"/>
                    </a:cubicBezTo>
                    <a:lnTo>
                      <a:pt x="40188" y="99948"/>
                    </a:lnTo>
                    <a:cubicBezTo>
                      <a:pt x="40058" y="99948"/>
                      <a:pt x="39993" y="99883"/>
                      <a:pt x="39993" y="99752"/>
                    </a:cubicBezTo>
                    <a:lnTo>
                      <a:pt x="39993" y="96458"/>
                    </a:lnTo>
                    <a:close/>
                    <a:moveTo>
                      <a:pt x="44233" y="15822"/>
                    </a:moveTo>
                    <a:cubicBezTo>
                      <a:pt x="40547" y="15822"/>
                      <a:pt x="37024" y="16539"/>
                      <a:pt x="33632" y="17877"/>
                    </a:cubicBezTo>
                    <a:cubicBezTo>
                      <a:pt x="32849" y="18203"/>
                      <a:pt x="32490" y="19051"/>
                      <a:pt x="32751" y="19834"/>
                    </a:cubicBezTo>
                    <a:cubicBezTo>
                      <a:pt x="32976" y="20433"/>
                      <a:pt x="33563" y="20784"/>
                      <a:pt x="34178" y="20784"/>
                    </a:cubicBezTo>
                    <a:cubicBezTo>
                      <a:pt x="34366" y="20784"/>
                      <a:pt x="34557" y="20751"/>
                      <a:pt x="34741" y="20682"/>
                    </a:cubicBezTo>
                    <a:cubicBezTo>
                      <a:pt x="37742" y="19508"/>
                      <a:pt x="40939" y="18888"/>
                      <a:pt x="44201" y="18888"/>
                    </a:cubicBezTo>
                    <a:cubicBezTo>
                      <a:pt x="58194" y="18888"/>
                      <a:pt x="69677" y="30305"/>
                      <a:pt x="69677" y="44331"/>
                    </a:cubicBezTo>
                    <a:cubicBezTo>
                      <a:pt x="69677" y="52519"/>
                      <a:pt x="65664" y="60282"/>
                      <a:pt x="58945" y="65078"/>
                    </a:cubicBezTo>
                    <a:cubicBezTo>
                      <a:pt x="54672" y="68111"/>
                      <a:pt x="51964" y="72841"/>
                      <a:pt x="51573" y="77930"/>
                    </a:cubicBezTo>
                    <a:lnTo>
                      <a:pt x="45701" y="77930"/>
                    </a:lnTo>
                    <a:lnTo>
                      <a:pt x="45701" y="64490"/>
                    </a:lnTo>
                    <a:cubicBezTo>
                      <a:pt x="45864" y="64360"/>
                      <a:pt x="46060" y="64229"/>
                      <a:pt x="46223" y="64066"/>
                    </a:cubicBezTo>
                    <a:lnTo>
                      <a:pt x="54867" y="55422"/>
                    </a:lnTo>
                    <a:cubicBezTo>
                      <a:pt x="57836" y="52454"/>
                      <a:pt x="59467" y="48539"/>
                      <a:pt x="59467" y="44331"/>
                    </a:cubicBezTo>
                    <a:cubicBezTo>
                      <a:pt x="59467" y="40123"/>
                      <a:pt x="57836" y="36209"/>
                      <a:pt x="54867" y="33241"/>
                    </a:cubicBezTo>
                    <a:lnTo>
                      <a:pt x="46223" y="24596"/>
                    </a:lnTo>
                    <a:cubicBezTo>
                      <a:pt x="45668" y="24042"/>
                      <a:pt x="44935" y="23764"/>
                      <a:pt x="44201" y="23764"/>
                    </a:cubicBezTo>
                    <a:cubicBezTo>
                      <a:pt x="43467" y="23764"/>
                      <a:pt x="42733" y="24042"/>
                      <a:pt x="42178" y="24596"/>
                    </a:cubicBezTo>
                    <a:lnTo>
                      <a:pt x="33534" y="33241"/>
                    </a:lnTo>
                    <a:cubicBezTo>
                      <a:pt x="30565" y="36209"/>
                      <a:pt x="28934" y="40123"/>
                      <a:pt x="28934" y="44331"/>
                    </a:cubicBezTo>
                    <a:cubicBezTo>
                      <a:pt x="28934" y="48539"/>
                      <a:pt x="30565" y="52454"/>
                      <a:pt x="33534" y="55422"/>
                    </a:cubicBezTo>
                    <a:lnTo>
                      <a:pt x="42178" y="64066"/>
                    </a:lnTo>
                    <a:cubicBezTo>
                      <a:pt x="42341" y="64229"/>
                      <a:pt x="42504" y="64360"/>
                      <a:pt x="42733" y="64490"/>
                    </a:cubicBezTo>
                    <a:lnTo>
                      <a:pt x="42733" y="77930"/>
                    </a:lnTo>
                    <a:lnTo>
                      <a:pt x="36861" y="77930"/>
                    </a:lnTo>
                    <a:cubicBezTo>
                      <a:pt x="36437" y="72841"/>
                      <a:pt x="33795" y="68144"/>
                      <a:pt x="29587" y="65175"/>
                    </a:cubicBezTo>
                    <a:cubicBezTo>
                      <a:pt x="22835" y="60315"/>
                      <a:pt x="18757" y="52519"/>
                      <a:pt x="18790" y="44266"/>
                    </a:cubicBezTo>
                    <a:cubicBezTo>
                      <a:pt x="18790" y="35850"/>
                      <a:pt x="22998" y="27989"/>
                      <a:pt x="29913" y="23259"/>
                    </a:cubicBezTo>
                    <a:cubicBezTo>
                      <a:pt x="30598" y="22802"/>
                      <a:pt x="30761" y="21856"/>
                      <a:pt x="30337" y="21171"/>
                    </a:cubicBezTo>
                    <a:cubicBezTo>
                      <a:pt x="30054" y="20746"/>
                      <a:pt x="29582" y="20522"/>
                      <a:pt x="29102" y="20522"/>
                    </a:cubicBezTo>
                    <a:cubicBezTo>
                      <a:pt x="28807" y="20522"/>
                      <a:pt x="28510" y="20606"/>
                      <a:pt x="28249" y="20780"/>
                    </a:cubicBezTo>
                    <a:cubicBezTo>
                      <a:pt x="20453" y="26064"/>
                      <a:pt x="15821" y="34839"/>
                      <a:pt x="15756" y="44266"/>
                    </a:cubicBezTo>
                    <a:cubicBezTo>
                      <a:pt x="15756" y="53530"/>
                      <a:pt x="20290" y="62272"/>
                      <a:pt x="27858" y="67622"/>
                    </a:cubicBezTo>
                    <a:cubicBezTo>
                      <a:pt x="31348" y="70068"/>
                      <a:pt x="33534" y="73918"/>
                      <a:pt x="33860" y="78223"/>
                    </a:cubicBezTo>
                    <a:cubicBezTo>
                      <a:pt x="32360" y="78843"/>
                      <a:pt x="31348" y="80311"/>
                      <a:pt x="31348" y="82007"/>
                    </a:cubicBezTo>
                    <a:lnTo>
                      <a:pt x="31348" y="84617"/>
                    </a:lnTo>
                    <a:cubicBezTo>
                      <a:pt x="31348" y="85595"/>
                      <a:pt x="31707" y="86509"/>
                      <a:pt x="32294" y="87226"/>
                    </a:cubicBezTo>
                    <a:cubicBezTo>
                      <a:pt x="31707" y="87911"/>
                      <a:pt x="31348" y="88825"/>
                      <a:pt x="31348" y="89836"/>
                    </a:cubicBezTo>
                    <a:lnTo>
                      <a:pt x="31348" y="92446"/>
                    </a:lnTo>
                    <a:cubicBezTo>
                      <a:pt x="31348" y="94696"/>
                      <a:pt x="33175" y="96556"/>
                      <a:pt x="35458" y="96556"/>
                    </a:cubicBezTo>
                    <a:lnTo>
                      <a:pt x="36959" y="96556"/>
                    </a:lnTo>
                    <a:lnTo>
                      <a:pt x="36959" y="99850"/>
                    </a:lnTo>
                    <a:cubicBezTo>
                      <a:pt x="36959" y="101644"/>
                      <a:pt x="38427" y="103080"/>
                      <a:pt x="40188" y="103080"/>
                    </a:cubicBezTo>
                    <a:lnTo>
                      <a:pt x="48343" y="103080"/>
                    </a:lnTo>
                    <a:cubicBezTo>
                      <a:pt x="50137" y="103080"/>
                      <a:pt x="51573" y="101612"/>
                      <a:pt x="51573" y="99850"/>
                    </a:cubicBezTo>
                    <a:lnTo>
                      <a:pt x="51573" y="96556"/>
                    </a:lnTo>
                    <a:lnTo>
                      <a:pt x="53073" y="96556"/>
                    </a:lnTo>
                    <a:cubicBezTo>
                      <a:pt x="55324" y="96556"/>
                      <a:pt x="57183" y="94729"/>
                      <a:pt x="57183" y="92446"/>
                    </a:cubicBezTo>
                    <a:lnTo>
                      <a:pt x="57183" y="89836"/>
                    </a:lnTo>
                    <a:cubicBezTo>
                      <a:pt x="57183" y="88857"/>
                      <a:pt x="56824" y="87944"/>
                      <a:pt x="56237" y="87226"/>
                    </a:cubicBezTo>
                    <a:cubicBezTo>
                      <a:pt x="56824" y="86541"/>
                      <a:pt x="57183" y="85628"/>
                      <a:pt x="57183" y="84617"/>
                    </a:cubicBezTo>
                    <a:lnTo>
                      <a:pt x="57183" y="82007"/>
                    </a:lnTo>
                    <a:cubicBezTo>
                      <a:pt x="57183" y="80311"/>
                      <a:pt x="56139" y="78843"/>
                      <a:pt x="54672" y="78223"/>
                    </a:cubicBezTo>
                    <a:cubicBezTo>
                      <a:pt x="54998" y="74015"/>
                      <a:pt x="57249" y="70068"/>
                      <a:pt x="60837" y="67524"/>
                    </a:cubicBezTo>
                    <a:cubicBezTo>
                      <a:pt x="68339" y="62174"/>
                      <a:pt x="72808" y="53497"/>
                      <a:pt x="72808" y="44331"/>
                    </a:cubicBezTo>
                    <a:cubicBezTo>
                      <a:pt x="72743" y="28609"/>
                      <a:pt x="59956" y="15822"/>
                      <a:pt x="44233" y="15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590" name="Google Shape;590;p39"/>
          <p:cNvGrpSpPr/>
          <p:nvPr/>
        </p:nvGrpSpPr>
        <p:grpSpPr>
          <a:xfrm>
            <a:off x="6518089" y="2703741"/>
            <a:ext cx="1271949" cy="1550287"/>
            <a:chOff x="2881396" y="2507988"/>
            <a:chExt cx="1787700" cy="2178900"/>
          </a:xfrm>
        </p:grpSpPr>
        <p:sp>
          <p:nvSpPr>
            <p:cNvPr id="591" name="Google Shape;591;p39"/>
            <p:cNvSpPr/>
            <p:nvPr/>
          </p:nvSpPr>
          <p:spPr>
            <a:xfrm>
              <a:off x="2881396" y="2507988"/>
              <a:ext cx="1787700" cy="2178900"/>
            </a:xfrm>
            <a:prstGeom prst="roundRect">
              <a:avLst>
                <a:gd name="adj" fmla="val 16667"/>
              </a:avLst>
            </a:prstGeom>
            <a:solidFill>
              <a:schemeClr val="lt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92" name="Google Shape;592;p39"/>
            <p:cNvGrpSpPr/>
            <p:nvPr/>
          </p:nvGrpSpPr>
          <p:grpSpPr>
            <a:xfrm>
              <a:off x="3101455" y="2713349"/>
              <a:ext cx="1411181" cy="1755739"/>
              <a:chOff x="1716600" y="238125"/>
              <a:chExt cx="4194950" cy="5219200"/>
            </a:xfrm>
          </p:grpSpPr>
          <p:sp>
            <p:nvSpPr>
              <p:cNvPr id="593" name="Google Shape;593;p39"/>
              <p:cNvSpPr/>
              <p:nvPr/>
            </p:nvSpPr>
            <p:spPr>
              <a:xfrm>
                <a:off x="1793275" y="980225"/>
                <a:ext cx="2961075" cy="4400425"/>
              </a:xfrm>
              <a:custGeom>
                <a:avLst/>
                <a:gdLst/>
                <a:ahLst/>
                <a:cxnLst/>
                <a:rect l="l" t="t" r="r" b="b"/>
                <a:pathLst>
                  <a:path w="118443" h="176017" extrusionOk="0">
                    <a:moveTo>
                      <a:pt x="13570" y="0"/>
                    </a:moveTo>
                    <a:cubicBezTo>
                      <a:pt x="6067" y="0"/>
                      <a:pt x="0" y="6067"/>
                      <a:pt x="0" y="13570"/>
                    </a:cubicBezTo>
                    <a:lnTo>
                      <a:pt x="0" y="162447"/>
                    </a:lnTo>
                    <a:cubicBezTo>
                      <a:pt x="0" y="169950"/>
                      <a:pt x="6067" y="176017"/>
                      <a:pt x="13570" y="176017"/>
                    </a:cubicBezTo>
                    <a:lnTo>
                      <a:pt x="104873" y="176017"/>
                    </a:lnTo>
                    <a:cubicBezTo>
                      <a:pt x="112376" y="176017"/>
                      <a:pt x="118443" y="169950"/>
                      <a:pt x="118443" y="162447"/>
                    </a:cubicBezTo>
                    <a:lnTo>
                      <a:pt x="118443" y="13570"/>
                    </a:lnTo>
                    <a:cubicBezTo>
                      <a:pt x="118443" y="6067"/>
                      <a:pt x="112376" y="0"/>
                      <a:pt x="104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39"/>
              <p:cNvSpPr/>
              <p:nvPr/>
            </p:nvSpPr>
            <p:spPr>
              <a:xfrm>
                <a:off x="2133325" y="4365350"/>
                <a:ext cx="2280975" cy="676875"/>
              </a:xfrm>
              <a:custGeom>
                <a:avLst/>
                <a:gdLst/>
                <a:ahLst/>
                <a:cxnLst/>
                <a:rect l="l" t="t" r="r" b="b"/>
                <a:pathLst>
                  <a:path w="91239" h="27075" extrusionOk="0">
                    <a:moveTo>
                      <a:pt x="4567" y="0"/>
                    </a:moveTo>
                    <a:cubicBezTo>
                      <a:pt x="2056" y="0"/>
                      <a:pt x="1" y="2023"/>
                      <a:pt x="1" y="4502"/>
                    </a:cubicBezTo>
                    <a:lnTo>
                      <a:pt x="1" y="22573"/>
                    </a:lnTo>
                    <a:cubicBezTo>
                      <a:pt x="1" y="25052"/>
                      <a:pt x="2056" y="27075"/>
                      <a:pt x="4567" y="27075"/>
                    </a:cubicBezTo>
                    <a:lnTo>
                      <a:pt x="86704" y="27075"/>
                    </a:lnTo>
                    <a:cubicBezTo>
                      <a:pt x="89216" y="27075"/>
                      <a:pt x="91238" y="25052"/>
                      <a:pt x="91238" y="22573"/>
                    </a:cubicBezTo>
                    <a:lnTo>
                      <a:pt x="91238" y="4502"/>
                    </a:lnTo>
                    <a:cubicBezTo>
                      <a:pt x="91238" y="2023"/>
                      <a:pt x="89216" y="0"/>
                      <a:pt x="86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39"/>
              <p:cNvSpPr/>
              <p:nvPr/>
            </p:nvSpPr>
            <p:spPr>
              <a:xfrm>
                <a:off x="2133325" y="3350050"/>
                <a:ext cx="2280975" cy="676875"/>
              </a:xfrm>
              <a:custGeom>
                <a:avLst/>
                <a:gdLst/>
                <a:ahLst/>
                <a:cxnLst/>
                <a:rect l="l" t="t" r="r" b="b"/>
                <a:pathLst>
                  <a:path w="91239" h="27075" extrusionOk="0">
                    <a:moveTo>
                      <a:pt x="4567" y="0"/>
                    </a:moveTo>
                    <a:cubicBezTo>
                      <a:pt x="2056" y="0"/>
                      <a:pt x="1" y="2023"/>
                      <a:pt x="1" y="4502"/>
                    </a:cubicBezTo>
                    <a:lnTo>
                      <a:pt x="1" y="22573"/>
                    </a:lnTo>
                    <a:cubicBezTo>
                      <a:pt x="1" y="25052"/>
                      <a:pt x="2056" y="27075"/>
                      <a:pt x="4567" y="27075"/>
                    </a:cubicBezTo>
                    <a:lnTo>
                      <a:pt x="86704" y="27075"/>
                    </a:lnTo>
                    <a:cubicBezTo>
                      <a:pt x="89216" y="27075"/>
                      <a:pt x="91238" y="25052"/>
                      <a:pt x="91238" y="22573"/>
                    </a:cubicBezTo>
                    <a:lnTo>
                      <a:pt x="91238" y="4502"/>
                    </a:lnTo>
                    <a:cubicBezTo>
                      <a:pt x="91238" y="2023"/>
                      <a:pt x="89216" y="0"/>
                      <a:pt x="86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39"/>
              <p:cNvSpPr/>
              <p:nvPr/>
            </p:nvSpPr>
            <p:spPr>
              <a:xfrm>
                <a:off x="2133325" y="2333950"/>
                <a:ext cx="2280975" cy="677700"/>
              </a:xfrm>
              <a:custGeom>
                <a:avLst/>
                <a:gdLst/>
                <a:ahLst/>
                <a:cxnLst/>
                <a:rect l="l" t="t" r="r" b="b"/>
                <a:pathLst>
                  <a:path w="91239" h="27108" extrusionOk="0">
                    <a:moveTo>
                      <a:pt x="4567" y="0"/>
                    </a:moveTo>
                    <a:cubicBezTo>
                      <a:pt x="2056" y="0"/>
                      <a:pt x="1" y="2022"/>
                      <a:pt x="1" y="4534"/>
                    </a:cubicBezTo>
                    <a:lnTo>
                      <a:pt x="1" y="22573"/>
                    </a:lnTo>
                    <a:cubicBezTo>
                      <a:pt x="1" y="25085"/>
                      <a:pt x="2056" y="27107"/>
                      <a:pt x="4567" y="27107"/>
                    </a:cubicBezTo>
                    <a:lnTo>
                      <a:pt x="86704" y="27107"/>
                    </a:lnTo>
                    <a:cubicBezTo>
                      <a:pt x="89216" y="27107"/>
                      <a:pt x="91238" y="25085"/>
                      <a:pt x="91238" y="22573"/>
                    </a:cubicBezTo>
                    <a:lnTo>
                      <a:pt x="91238" y="4534"/>
                    </a:lnTo>
                    <a:cubicBezTo>
                      <a:pt x="91238" y="2022"/>
                      <a:pt x="89216" y="0"/>
                      <a:pt x="86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39"/>
              <p:cNvSpPr/>
              <p:nvPr/>
            </p:nvSpPr>
            <p:spPr>
              <a:xfrm>
                <a:off x="2133325" y="1318650"/>
                <a:ext cx="2280975" cy="676875"/>
              </a:xfrm>
              <a:custGeom>
                <a:avLst/>
                <a:gdLst/>
                <a:ahLst/>
                <a:cxnLst/>
                <a:rect l="l" t="t" r="r" b="b"/>
                <a:pathLst>
                  <a:path w="91239" h="27075" extrusionOk="0">
                    <a:moveTo>
                      <a:pt x="4567" y="0"/>
                    </a:moveTo>
                    <a:cubicBezTo>
                      <a:pt x="2056" y="0"/>
                      <a:pt x="1" y="2023"/>
                      <a:pt x="1" y="4534"/>
                    </a:cubicBezTo>
                    <a:lnTo>
                      <a:pt x="1" y="22573"/>
                    </a:lnTo>
                    <a:cubicBezTo>
                      <a:pt x="1" y="25052"/>
                      <a:pt x="2056" y="27075"/>
                      <a:pt x="4567" y="27075"/>
                    </a:cubicBezTo>
                    <a:lnTo>
                      <a:pt x="86704" y="27075"/>
                    </a:lnTo>
                    <a:cubicBezTo>
                      <a:pt x="89216" y="27075"/>
                      <a:pt x="91238" y="25052"/>
                      <a:pt x="91238" y="22573"/>
                    </a:cubicBezTo>
                    <a:lnTo>
                      <a:pt x="91238" y="4534"/>
                    </a:lnTo>
                    <a:cubicBezTo>
                      <a:pt x="91238" y="2023"/>
                      <a:pt x="89216" y="0"/>
                      <a:pt x="86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39"/>
              <p:cNvSpPr/>
              <p:nvPr/>
            </p:nvSpPr>
            <p:spPr>
              <a:xfrm>
                <a:off x="2617725" y="314775"/>
                <a:ext cx="1312175" cy="665475"/>
              </a:xfrm>
              <a:custGeom>
                <a:avLst/>
                <a:gdLst/>
                <a:ahLst/>
                <a:cxnLst/>
                <a:rect l="l" t="t" r="r" b="b"/>
                <a:pathLst>
                  <a:path w="52487" h="26619" extrusionOk="0">
                    <a:moveTo>
                      <a:pt x="9036" y="0"/>
                    </a:moveTo>
                    <a:cubicBezTo>
                      <a:pt x="4046" y="0"/>
                      <a:pt x="1" y="4045"/>
                      <a:pt x="1" y="9036"/>
                    </a:cubicBezTo>
                    <a:lnTo>
                      <a:pt x="1" y="26618"/>
                    </a:lnTo>
                    <a:lnTo>
                      <a:pt x="52486" y="26618"/>
                    </a:lnTo>
                    <a:lnTo>
                      <a:pt x="52486" y="9036"/>
                    </a:lnTo>
                    <a:cubicBezTo>
                      <a:pt x="52486" y="4045"/>
                      <a:pt x="48441" y="0"/>
                      <a:pt x="434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39"/>
              <p:cNvSpPr/>
              <p:nvPr/>
            </p:nvSpPr>
            <p:spPr>
              <a:xfrm>
                <a:off x="3542500" y="3222225"/>
                <a:ext cx="2369050" cy="2158225"/>
              </a:xfrm>
              <a:custGeom>
                <a:avLst/>
                <a:gdLst/>
                <a:ahLst/>
                <a:cxnLst/>
                <a:rect l="l" t="t" r="r" b="b"/>
                <a:pathLst>
                  <a:path w="94762" h="86329" extrusionOk="0">
                    <a:moveTo>
                      <a:pt x="47369" y="0"/>
                    </a:moveTo>
                    <a:cubicBezTo>
                      <a:pt x="36323" y="0"/>
                      <a:pt x="25281" y="4216"/>
                      <a:pt x="16865" y="12649"/>
                    </a:cubicBezTo>
                    <a:cubicBezTo>
                      <a:pt x="1" y="29513"/>
                      <a:pt x="1" y="56849"/>
                      <a:pt x="16865" y="73680"/>
                    </a:cubicBezTo>
                    <a:cubicBezTo>
                      <a:pt x="25281" y="82113"/>
                      <a:pt x="36323" y="86329"/>
                      <a:pt x="47369" y="86329"/>
                    </a:cubicBezTo>
                    <a:cubicBezTo>
                      <a:pt x="58415" y="86329"/>
                      <a:pt x="69465" y="82113"/>
                      <a:pt x="77897" y="73680"/>
                    </a:cubicBezTo>
                    <a:cubicBezTo>
                      <a:pt x="94761" y="56849"/>
                      <a:pt x="94761" y="29513"/>
                      <a:pt x="77897" y="12649"/>
                    </a:cubicBezTo>
                    <a:cubicBezTo>
                      <a:pt x="69465" y="4216"/>
                      <a:pt x="58415" y="0"/>
                      <a:pt x="47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39"/>
              <p:cNvSpPr/>
              <p:nvPr/>
            </p:nvSpPr>
            <p:spPr>
              <a:xfrm>
                <a:off x="4225075" y="3567775"/>
                <a:ext cx="1007175" cy="1467125"/>
              </a:xfrm>
              <a:custGeom>
                <a:avLst/>
                <a:gdLst/>
                <a:ahLst/>
                <a:cxnLst/>
                <a:rect l="l" t="t" r="r" b="b"/>
                <a:pathLst>
                  <a:path w="40287" h="58685" extrusionOk="0">
                    <a:moveTo>
                      <a:pt x="28054" y="1"/>
                    </a:moveTo>
                    <a:cubicBezTo>
                      <a:pt x="27173" y="34"/>
                      <a:pt x="26390" y="523"/>
                      <a:pt x="25640" y="1240"/>
                    </a:cubicBezTo>
                    <a:cubicBezTo>
                      <a:pt x="17680" y="8808"/>
                      <a:pt x="9689" y="16343"/>
                      <a:pt x="1729" y="23879"/>
                    </a:cubicBezTo>
                    <a:cubicBezTo>
                      <a:pt x="1" y="25542"/>
                      <a:pt x="229" y="28054"/>
                      <a:pt x="2284" y="29294"/>
                    </a:cubicBezTo>
                    <a:cubicBezTo>
                      <a:pt x="6655" y="31936"/>
                      <a:pt x="11157" y="34447"/>
                      <a:pt x="15593" y="36992"/>
                    </a:cubicBezTo>
                    <a:cubicBezTo>
                      <a:pt x="15886" y="37155"/>
                      <a:pt x="15984" y="37285"/>
                      <a:pt x="15854" y="37644"/>
                    </a:cubicBezTo>
                    <a:cubicBezTo>
                      <a:pt x="14418" y="41069"/>
                      <a:pt x="12983" y="44494"/>
                      <a:pt x="11548" y="47919"/>
                    </a:cubicBezTo>
                    <a:cubicBezTo>
                      <a:pt x="10667" y="50072"/>
                      <a:pt x="9754" y="52193"/>
                      <a:pt x="8906" y="54346"/>
                    </a:cubicBezTo>
                    <a:cubicBezTo>
                      <a:pt x="8319" y="55911"/>
                      <a:pt x="9036" y="57608"/>
                      <a:pt x="10537" y="58325"/>
                    </a:cubicBezTo>
                    <a:cubicBezTo>
                      <a:pt x="11016" y="58565"/>
                      <a:pt x="11488" y="58685"/>
                      <a:pt x="11955" y="58685"/>
                    </a:cubicBezTo>
                    <a:cubicBezTo>
                      <a:pt x="12824" y="58685"/>
                      <a:pt x="13680" y="58271"/>
                      <a:pt x="14549" y="57444"/>
                    </a:cubicBezTo>
                    <a:cubicBezTo>
                      <a:pt x="22541" y="49909"/>
                      <a:pt x="30500" y="42341"/>
                      <a:pt x="38492" y="34806"/>
                    </a:cubicBezTo>
                    <a:cubicBezTo>
                      <a:pt x="40286" y="33077"/>
                      <a:pt x="39927" y="30533"/>
                      <a:pt x="37774" y="29294"/>
                    </a:cubicBezTo>
                    <a:cubicBezTo>
                      <a:pt x="33371" y="26782"/>
                      <a:pt x="29000" y="24205"/>
                      <a:pt x="24596" y="21693"/>
                    </a:cubicBezTo>
                    <a:cubicBezTo>
                      <a:pt x="24335" y="21530"/>
                      <a:pt x="24237" y="21367"/>
                      <a:pt x="24368" y="21041"/>
                    </a:cubicBezTo>
                    <a:cubicBezTo>
                      <a:pt x="26716" y="15495"/>
                      <a:pt x="29130" y="9950"/>
                      <a:pt x="31283" y="4339"/>
                    </a:cubicBezTo>
                    <a:cubicBezTo>
                      <a:pt x="32098" y="2219"/>
                      <a:pt x="30467" y="1"/>
                      <a:pt x="280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39"/>
              <p:cNvSpPr/>
              <p:nvPr/>
            </p:nvSpPr>
            <p:spPr>
              <a:xfrm>
                <a:off x="1716600" y="238125"/>
                <a:ext cx="4167225" cy="5219200"/>
              </a:xfrm>
              <a:custGeom>
                <a:avLst/>
                <a:gdLst/>
                <a:ahLst/>
                <a:cxnLst/>
                <a:rect l="l" t="t" r="r" b="b"/>
                <a:pathLst>
                  <a:path w="166689" h="208768" extrusionOk="0">
                    <a:moveTo>
                      <a:pt x="79495" y="6100"/>
                    </a:moveTo>
                    <a:cubicBezTo>
                      <a:pt x="82790" y="6100"/>
                      <a:pt x="85497" y="8807"/>
                      <a:pt x="85497" y="12102"/>
                    </a:cubicBezTo>
                    <a:lnTo>
                      <a:pt x="85497" y="26618"/>
                    </a:lnTo>
                    <a:lnTo>
                      <a:pt x="39112" y="26618"/>
                    </a:lnTo>
                    <a:lnTo>
                      <a:pt x="39112" y="12102"/>
                    </a:lnTo>
                    <a:cubicBezTo>
                      <a:pt x="39112" y="8807"/>
                      <a:pt x="41787" y="6100"/>
                      <a:pt x="45081" y="6100"/>
                    </a:cubicBezTo>
                    <a:close/>
                    <a:moveTo>
                      <a:pt x="103373" y="46288"/>
                    </a:moveTo>
                    <a:cubicBezTo>
                      <a:pt x="104189" y="46288"/>
                      <a:pt x="104841" y="46940"/>
                      <a:pt x="104841" y="47755"/>
                    </a:cubicBezTo>
                    <a:lnTo>
                      <a:pt x="104841" y="65794"/>
                    </a:lnTo>
                    <a:cubicBezTo>
                      <a:pt x="104841" y="66610"/>
                      <a:pt x="104189" y="67262"/>
                      <a:pt x="103373" y="67262"/>
                    </a:cubicBezTo>
                    <a:lnTo>
                      <a:pt x="21236" y="67262"/>
                    </a:lnTo>
                    <a:cubicBezTo>
                      <a:pt x="20421" y="67262"/>
                      <a:pt x="19736" y="66610"/>
                      <a:pt x="19736" y="65794"/>
                    </a:cubicBezTo>
                    <a:lnTo>
                      <a:pt x="19736" y="47755"/>
                    </a:lnTo>
                    <a:cubicBezTo>
                      <a:pt x="19736" y="46940"/>
                      <a:pt x="20421" y="46288"/>
                      <a:pt x="21236" y="46288"/>
                    </a:cubicBezTo>
                    <a:close/>
                    <a:moveTo>
                      <a:pt x="21236" y="40155"/>
                    </a:moveTo>
                    <a:cubicBezTo>
                      <a:pt x="17028" y="40155"/>
                      <a:pt x="13636" y="43580"/>
                      <a:pt x="13636" y="47755"/>
                    </a:cubicBezTo>
                    <a:lnTo>
                      <a:pt x="13636" y="65794"/>
                    </a:lnTo>
                    <a:cubicBezTo>
                      <a:pt x="13636" y="69970"/>
                      <a:pt x="17028" y="73362"/>
                      <a:pt x="21236" y="73362"/>
                    </a:cubicBezTo>
                    <a:lnTo>
                      <a:pt x="103373" y="73362"/>
                    </a:lnTo>
                    <a:cubicBezTo>
                      <a:pt x="107549" y="73362"/>
                      <a:pt x="110974" y="69970"/>
                      <a:pt x="110974" y="65794"/>
                    </a:cubicBezTo>
                    <a:lnTo>
                      <a:pt x="110974" y="47755"/>
                    </a:lnTo>
                    <a:cubicBezTo>
                      <a:pt x="110974" y="43580"/>
                      <a:pt x="107549" y="40155"/>
                      <a:pt x="103373" y="40155"/>
                    </a:cubicBezTo>
                    <a:close/>
                    <a:moveTo>
                      <a:pt x="103373" y="86899"/>
                    </a:moveTo>
                    <a:cubicBezTo>
                      <a:pt x="104189" y="86899"/>
                      <a:pt x="104841" y="87552"/>
                      <a:pt x="104841" y="88367"/>
                    </a:cubicBezTo>
                    <a:lnTo>
                      <a:pt x="104841" y="106406"/>
                    </a:lnTo>
                    <a:cubicBezTo>
                      <a:pt x="104841" y="107221"/>
                      <a:pt x="104189" y="107874"/>
                      <a:pt x="103373" y="107874"/>
                    </a:cubicBezTo>
                    <a:lnTo>
                      <a:pt x="21236" y="107874"/>
                    </a:lnTo>
                    <a:cubicBezTo>
                      <a:pt x="20421" y="107874"/>
                      <a:pt x="19736" y="107221"/>
                      <a:pt x="19736" y="106406"/>
                    </a:cubicBezTo>
                    <a:lnTo>
                      <a:pt x="19736" y="88367"/>
                    </a:lnTo>
                    <a:cubicBezTo>
                      <a:pt x="19736" y="87552"/>
                      <a:pt x="20421" y="86899"/>
                      <a:pt x="21236" y="86899"/>
                    </a:cubicBezTo>
                    <a:close/>
                    <a:moveTo>
                      <a:pt x="21236" y="80799"/>
                    </a:moveTo>
                    <a:cubicBezTo>
                      <a:pt x="17028" y="80799"/>
                      <a:pt x="13636" y="84192"/>
                      <a:pt x="13636" y="88367"/>
                    </a:cubicBezTo>
                    <a:lnTo>
                      <a:pt x="13636" y="106406"/>
                    </a:lnTo>
                    <a:cubicBezTo>
                      <a:pt x="13636" y="110581"/>
                      <a:pt x="17028" y="113974"/>
                      <a:pt x="21236" y="113974"/>
                    </a:cubicBezTo>
                    <a:lnTo>
                      <a:pt x="103373" y="113974"/>
                    </a:lnTo>
                    <a:cubicBezTo>
                      <a:pt x="107549" y="113974"/>
                      <a:pt x="110974" y="110581"/>
                      <a:pt x="110974" y="106406"/>
                    </a:cubicBezTo>
                    <a:lnTo>
                      <a:pt x="110974" y="88367"/>
                    </a:lnTo>
                    <a:cubicBezTo>
                      <a:pt x="110974" y="84192"/>
                      <a:pt x="107549" y="80799"/>
                      <a:pt x="103373" y="80799"/>
                    </a:cubicBezTo>
                    <a:close/>
                    <a:moveTo>
                      <a:pt x="90260" y="127544"/>
                    </a:moveTo>
                    <a:cubicBezTo>
                      <a:pt x="83899" y="133056"/>
                      <a:pt x="79006" y="140265"/>
                      <a:pt x="76397" y="148486"/>
                    </a:cubicBezTo>
                    <a:lnTo>
                      <a:pt x="21236" y="148486"/>
                    </a:lnTo>
                    <a:cubicBezTo>
                      <a:pt x="20421" y="148486"/>
                      <a:pt x="19736" y="147833"/>
                      <a:pt x="19736" y="147050"/>
                    </a:cubicBezTo>
                    <a:lnTo>
                      <a:pt x="19736" y="128979"/>
                    </a:lnTo>
                    <a:cubicBezTo>
                      <a:pt x="19736" y="128196"/>
                      <a:pt x="20421" y="127544"/>
                      <a:pt x="21236" y="127544"/>
                    </a:cubicBezTo>
                    <a:close/>
                    <a:moveTo>
                      <a:pt x="128556" y="136286"/>
                    </a:moveTo>
                    <a:cubicBezTo>
                      <a:pt x="128719" y="136318"/>
                      <a:pt x="128784" y="136384"/>
                      <a:pt x="128784" y="136416"/>
                    </a:cubicBezTo>
                    <a:cubicBezTo>
                      <a:pt x="126599" y="141994"/>
                      <a:pt x="124217" y="147572"/>
                      <a:pt x="121901" y="153052"/>
                    </a:cubicBezTo>
                    <a:cubicBezTo>
                      <a:pt x="121151" y="154781"/>
                      <a:pt x="121771" y="156575"/>
                      <a:pt x="123402" y="157521"/>
                    </a:cubicBezTo>
                    <a:cubicBezTo>
                      <a:pt x="125196" y="158565"/>
                      <a:pt x="126990" y="159576"/>
                      <a:pt x="128784" y="160620"/>
                    </a:cubicBezTo>
                    <a:cubicBezTo>
                      <a:pt x="131394" y="162121"/>
                      <a:pt x="134003" y="163654"/>
                      <a:pt x="136580" y="165154"/>
                    </a:cubicBezTo>
                    <a:cubicBezTo>
                      <a:pt x="137037" y="165383"/>
                      <a:pt x="137069" y="165448"/>
                      <a:pt x="136711" y="165774"/>
                    </a:cubicBezTo>
                    <a:cubicBezTo>
                      <a:pt x="130392" y="171769"/>
                      <a:pt x="112902" y="188773"/>
                      <a:pt x="112224" y="188773"/>
                    </a:cubicBezTo>
                    <a:cubicBezTo>
                      <a:pt x="112220" y="188773"/>
                      <a:pt x="112216" y="188773"/>
                      <a:pt x="112213" y="188771"/>
                    </a:cubicBezTo>
                    <a:cubicBezTo>
                      <a:pt x="112148" y="188739"/>
                      <a:pt x="112083" y="188706"/>
                      <a:pt x="112115" y="188608"/>
                    </a:cubicBezTo>
                    <a:cubicBezTo>
                      <a:pt x="114203" y="183095"/>
                      <a:pt x="116845" y="177093"/>
                      <a:pt x="118998" y="172005"/>
                    </a:cubicBezTo>
                    <a:cubicBezTo>
                      <a:pt x="119618" y="170569"/>
                      <a:pt x="119390" y="168645"/>
                      <a:pt x="117465" y="167536"/>
                    </a:cubicBezTo>
                    <a:cubicBezTo>
                      <a:pt x="113061" y="164991"/>
                      <a:pt x="108592" y="162512"/>
                      <a:pt x="104189" y="159870"/>
                    </a:cubicBezTo>
                    <a:cubicBezTo>
                      <a:pt x="103862" y="159674"/>
                      <a:pt x="103862" y="159576"/>
                      <a:pt x="104156" y="159283"/>
                    </a:cubicBezTo>
                    <a:cubicBezTo>
                      <a:pt x="112670" y="151226"/>
                      <a:pt x="127805" y="136742"/>
                      <a:pt x="128556" y="136286"/>
                    </a:cubicBezTo>
                    <a:close/>
                    <a:moveTo>
                      <a:pt x="128714" y="130182"/>
                    </a:moveTo>
                    <a:cubicBezTo>
                      <a:pt x="127029" y="130182"/>
                      <a:pt x="125298" y="130862"/>
                      <a:pt x="123891" y="132208"/>
                    </a:cubicBezTo>
                    <a:cubicBezTo>
                      <a:pt x="115867" y="139841"/>
                      <a:pt x="107940" y="147279"/>
                      <a:pt x="99948" y="154846"/>
                    </a:cubicBezTo>
                    <a:cubicBezTo>
                      <a:pt x="98415" y="156314"/>
                      <a:pt x="97665" y="158304"/>
                      <a:pt x="97893" y="160294"/>
                    </a:cubicBezTo>
                    <a:cubicBezTo>
                      <a:pt x="98089" y="162251"/>
                      <a:pt x="99230" y="164013"/>
                      <a:pt x="101025" y="165089"/>
                    </a:cubicBezTo>
                    <a:cubicBezTo>
                      <a:pt x="104841" y="167405"/>
                      <a:pt x="108690" y="169558"/>
                      <a:pt x="112474" y="171744"/>
                    </a:cubicBezTo>
                    <a:cubicBezTo>
                      <a:pt x="110582" y="176213"/>
                      <a:pt x="108266" y="181627"/>
                      <a:pt x="106407" y="186423"/>
                    </a:cubicBezTo>
                    <a:cubicBezTo>
                      <a:pt x="105232" y="189456"/>
                      <a:pt x="106570" y="192849"/>
                      <a:pt x="109538" y="194284"/>
                    </a:cubicBezTo>
                    <a:cubicBezTo>
                      <a:pt x="110407" y="194700"/>
                      <a:pt x="111331" y="194928"/>
                      <a:pt x="112276" y="194928"/>
                    </a:cubicBezTo>
                    <a:cubicBezTo>
                      <a:pt x="113849" y="194928"/>
                      <a:pt x="115480" y="194296"/>
                      <a:pt x="117008" y="192849"/>
                    </a:cubicBezTo>
                    <a:cubicBezTo>
                      <a:pt x="124902" y="185379"/>
                      <a:pt x="133057" y="177680"/>
                      <a:pt x="140919" y="170210"/>
                    </a:cubicBezTo>
                    <a:cubicBezTo>
                      <a:pt x="142484" y="168710"/>
                      <a:pt x="143235" y="166720"/>
                      <a:pt x="143006" y="164730"/>
                    </a:cubicBezTo>
                    <a:cubicBezTo>
                      <a:pt x="142745" y="162708"/>
                      <a:pt x="141538" y="160914"/>
                      <a:pt x="139646" y="159837"/>
                    </a:cubicBezTo>
                    <a:cubicBezTo>
                      <a:pt x="135895" y="157684"/>
                      <a:pt x="132144" y="155499"/>
                      <a:pt x="128393" y="153346"/>
                    </a:cubicBezTo>
                    <a:cubicBezTo>
                      <a:pt x="130448" y="148551"/>
                      <a:pt x="132568" y="143593"/>
                      <a:pt x="134493" y="138634"/>
                    </a:cubicBezTo>
                    <a:cubicBezTo>
                      <a:pt x="135210" y="136742"/>
                      <a:pt x="134949" y="134590"/>
                      <a:pt x="133807" y="132926"/>
                    </a:cubicBezTo>
                    <a:cubicBezTo>
                      <a:pt x="132548" y="131090"/>
                      <a:pt x="130661" y="130182"/>
                      <a:pt x="128714" y="130182"/>
                    </a:cubicBezTo>
                    <a:close/>
                    <a:moveTo>
                      <a:pt x="120433" y="122422"/>
                    </a:moveTo>
                    <a:cubicBezTo>
                      <a:pt x="142550" y="122422"/>
                      <a:pt x="160556" y="140396"/>
                      <a:pt x="160556" y="162545"/>
                    </a:cubicBezTo>
                    <a:cubicBezTo>
                      <a:pt x="160556" y="184661"/>
                      <a:pt x="142550" y="202667"/>
                      <a:pt x="120433" y="202667"/>
                    </a:cubicBezTo>
                    <a:cubicBezTo>
                      <a:pt x="98317" y="202667"/>
                      <a:pt x="80311" y="184661"/>
                      <a:pt x="80311" y="162545"/>
                    </a:cubicBezTo>
                    <a:cubicBezTo>
                      <a:pt x="80311" y="140396"/>
                      <a:pt x="98317" y="122422"/>
                      <a:pt x="120433" y="122422"/>
                    </a:cubicBezTo>
                    <a:close/>
                    <a:moveTo>
                      <a:pt x="45081" y="0"/>
                    </a:moveTo>
                    <a:cubicBezTo>
                      <a:pt x="38427" y="0"/>
                      <a:pt x="32979" y="5448"/>
                      <a:pt x="32979" y="12102"/>
                    </a:cubicBezTo>
                    <a:lnTo>
                      <a:pt x="32979" y="26618"/>
                    </a:lnTo>
                    <a:lnTo>
                      <a:pt x="16637" y="26618"/>
                    </a:lnTo>
                    <a:cubicBezTo>
                      <a:pt x="7471" y="26618"/>
                      <a:pt x="1" y="34088"/>
                      <a:pt x="1" y="43254"/>
                    </a:cubicBezTo>
                    <a:lnTo>
                      <a:pt x="1" y="192131"/>
                    </a:lnTo>
                    <a:cubicBezTo>
                      <a:pt x="1" y="201297"/>
                      <a:pt x="7471" y="208767"/>
                      <a:pt x="16637" y="208767"/>
                    </a:cubicBezTo>
                    <a:lnTo>
                      <a:pt x="107940" y="208767"/>
                    </a:lnTo>
                    <a:cubicBezTo>
                      <a:pt x="109538" y="208767"/>
                      <a:pt x="111104" y="208539"/>
                      <a:pt x="112605" y="208115"/>
                    </a:cubicBezTo>
                    <a:cubicBezTo>
                      <a:pt x="115149" y="208539"/>
                      <a:pt x="117759" y="208767"/>
                      <a:pt x="120433" y="208767"/>
                    </a:cubicBezTo>
                    <a:cubicBezTo>
                      <a:pt x="145942" y="208767"/>
                      <a:pt x="166688" y="188021"/>
                      <a:pt x="166688" y="162545"/>
                    </a:cubicBezTo>
                    <a:cubicBezTo>
                      <a:pt x="166688" y="137036"/>
                      <a:pt x="145942" y="116290"/>
                      <a:pt x="120433" y="116290"/>
                    </a:cubicBezTo>
                    <a:cubicBezTo>
                      <a:pt x="112833" y="116290"/>
                      <a:pt x="105657" y="118149"/>
                      <a:pt x="99328" y="121411"/>
                    </a:cubicBezTo>
                    <a:lnTo>
                      <a:pt x="21236" y="121411"/>
                    </a:lnTo>
                    <a:cubicBezTo>
                      <a:pt x="17028" y="121411"/>
                      <a:pt x="13636" y="124804"/>
                      <a:pt x="13636" y="128979"/>
                    </a:cubicBezTo>
                    <a:lnTo>
                      <a:pt x="13636" y="147018"/>
                    </a:lnTo>
                    <a:cubicBezTo>
                      <a:pt x="13636" y="151193"/>
                      <a:pt x="17028" y="154618"/>
                      <a:pt x="21236" y="154618"/>
                    </a:cubicBezTo>
                    <a:lnTo>
                      <a:pt x="74896" y="154618"/>
                    </a:lnTo>
                    <a:cubicBezTo>
                      <a:pt x="74439" y="157195"/>
                      <a:pt x="74211" y="159837"/>
                      <a:pt x="74211" y="162545"/>
                    </a:cubicBezTo>
                    <a:cubicBezTo>
                      <a:pt x="74211" y="172429"/>
                      <a:pt x="77343" y="181595"/>
                      <a:pt x="82627" y="189097"/>
                    </a:cubicBezTo>
                    <a:lnTo>
                      <a:pt x="21236" y="189097"/>
                    </a:lnTo>
                    <a:cubicBezTo>
                      <a:pt x="20421" y="189097"/>
                      <a:pt x="19736" y="188445"/>
                      <a:pt x="19736" y="187662"/>
                    </a:cubicBezTo>
                    <a:lnTo>
                      <a:pt x="19736" y="169591"/>
                    </a:lnTo>
                    <a:cubicBezTo>
                      <a:pt x="19736" y="168808"/>
                      <a:pt x="20421" y="168155"/>
                      <a:pt x="21236" y="168155"/>
                    </a:cubicBezTo>
                    <a:lnTo>
                      <a:pt x="65110" y="168155"/>
                    </a:lnTo>
                    <a:cubicBezTo>
                      <a:pt x="66806" y="168155"/>
                      <a:pt x="68176" y="166785"/>
                      <a:pt x="68176" y="165089"/>
                    </a:cubicBezTo>
                    <a:cubicBezTo>
                      <a:pt x="68176" y="163393"/>
                      <a:pt x="66806" y="162023"/>
                      <a:pt x="65110" y="162023"/>
                    </a:cubicBezTo>
                    <a:lnTo>
                      <a:pt x="21236" y="162023"/>
                    </a:lnTo>
                    <a:cubicBezTo>
                      <a:pt x="17028" y="162023"/>
                      <a:pt x="13636" y="165415"/>
                      <a:pt x="13636" y="169591"/>
                    </a:cubicBezTo>
                    <a:lnTo>
                      <a:pt x="13636" y="187662"/>
                    </a:lnTo>
                    <a:cubicBezTo>
                      <a:pt x="13636" y="191837"/>
                      <a:pt x="17028" y="195230"/>
                      <a:pt x="21236" y="195230"/>
                    </a:cubicBezTo>
                    <a:lnTo>
                      <a:pt x="87781" y="195230"/>
                    </a:lnTo>
                    <a:cubicBezTo>
                      <a:pt x="90651" y="198100"/>
                      <a:pt x="93913" y="200612"/>
                      <a:pt x="97469" y="202635"/>
                    </a:cubicBezTo>
                    <a:lnTo>
                      <a:pt x="16637" y="202635"/>
                    </a:lnTo>
                    <a:cubicBezTo>
                      <a:pt x="10831" y="202635"/>
                      <a:pt x="6133" y="197937"/>
                      <a:pt x="6133" y="192131"/>
                    </a:cubicBezTo>
                    <a:lnTo>
                      <a:pt x="6133" y="43254"/>
                    </a:lnTo>
                    <a:cubicBezTo>
                      <a:pt x="6133" y="37480"/>
                      <a:pt x="10831" y="32750"/>
                      <a:pt x="16637" y="32750"/>
                    </a:cubicBezTo>
                    <a:lnTo>
                      <a:pt x="107940" y="32750"/>
                    </a:lnTo>
                    <a:cubicBezTo>
                      <a:pt x="113746" y="32750"/>
                      <a:pt x="118476" y="37480"/>
                      <a:pt x="118476" y="43254"/>
                    </a:cubicBezTo>
                    <a:lnTo>
                      <a:pt x="118476" y="107124"/>
                    </a:lnTo>
                    <a:cubicBezTo>
                      <a:pt x="118476" y="108820"/>
                      <a:pt x="119846" y="110190"/>
                      <a:pt x="121510" y="110190"/>
                    </a:cubicBezTo>
                    <a:cubicBezTo>
                      <a:pt x="123206" y="110190"/>
                      <a:pt x="124576" y="108820"/>
                      <a:pt x="124576" y="107124"/>
                    </a:cubicBezTo>
                    <a:lnTo>
                      <a:pt x="124576" y="43254"/>
                    </a:lnTo>
                    <a:cubicBezTo>
                      <a:pt x="124576" y="34088"/>
                      <a:pt x="117106" y="26618"/>
                      <a:pt x="107940" y="26618"/>
                    </a:cubicBezTo>
                    <a:lnTo>
                      <a:pt x="91597" y="26618"/>
                    </a:lnTo>
                    <a:lnTo>
                      <a:pt x="91597" y="12102"/>
                    </a:lnTo>
                    <a:cubicBezTo>
                      <a:pt x="91597" y="5448"/>
                      <a:pt x="86182" y="0"/>
                      <a:pt x="79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602" name="Google Shape;602;p39"/>
          <p:cNvCxnSpPr/>
          <p:nvPr/>
        </p:nvCxnSpPr>
        <p:spPr>
          <a:xfrm>
            <a:off x="829750" y="3293850"/>
            <a:ext cx="341100" cy="0"/>
          </a:xfrm>
          <a:prstGeom prst="straightConnector1">
            <a:avLst/>
          </a:prstGeom>
          <a:noFill/>
          <a:ln w="38100" cap="rnd" cmpd="sng">
            <a:solidFill>
              <a:schemeClr val="dk1"/>
            </a:solidFill>
            <a:prstDash val="solid"/>
            <a:round/>
            <a:headEnd type="none" w="med" len="med"/>
            <a:tailEnd type="none" w="med" len="med"/>
          </a:ln>
        </p:spPr>
      </p:cxnSp>
      <p:grpSp>
        <p:nvGrpSpPr>
          <p:cNvPr id="603" name="Google Shape;603;p39"/>
          <p:cNvGrpSpPr/>
          <p:nvPr/>
        </p:nvGrpSpPr>
        <p:grpSpPr>
          <a:xfrm>
            <a:off x="5209776" y="2161468"/>
            <a:ext cx="1597113" cy="1596928"/>
            <a:chOff x="5100893" y="1901118"/>
            <a:chExt cx="1846800" cy="1846800"/>
          </a:xfrm>
        </p:grpSpPr>
        <p:sp>
          <p:nvSpPr>
            <p:cNvPr id="604" name="Google Shape;604;p39"/>
            <p:cNvSpPr/>
            <p:nvPr/>
          </p:nvSpPr>
          <p:spPr>
            <a:xfrm>
              <a:off x="5100893" y="1901118"/>
              <a:ext cx="1846800" cy="1846800"/>
            </a:xfrm>
            <a:prstGeom prst="ellipse">
              <a:avLst/>
            </a:prstGeom>
            <a:solidFill>
              <a:schemeClr val="lt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05" name="Google Shape;605;p39"/>
            <p:cNvGrpSpPr/>
            <p:nvPr/>
          </p:nvGrpSpPr>
          <p:grpSpPr>
            <a:xfrm>
              <a:off x="5285528" y="2085789"/>
              <a:ext cx="1477556" cy="1477556"/>
              <a:chOff x="1190625" y="238125"/>
              <a:chExt cx="5219200" cy="5219200"/>
            </a:xfrm>
          </p:grpSpPr>
          <p:sp>
            <p:nvSpPr>
              <p:cNvPr id="606" name="Google Shape;606;p39"/>
              <p:cNvSpPr/>
              <p:nvPr/>
            </p:nvSpPr>
            <p:spPr>
              <a:xfrm>
                <a:off x="1267275" y="314775"/>
                <a:ext cx="5065875" cy="5065875"/>
              </a:xfrm>
              <a:custGeom>
                <a:avLst/>
                <a:gdLst/>
                <a:ahLst/>
                <a:cxnLst/>
                <a:rect l="l" t="t" r="r" b="b"/>
                <a:pathLst>
                  <a:path w="202635" h="202635" extrusionOk="0">
                    <a:moveTo>
                      <a:pt x="101318" y="0"/>
                    </a:moveTo>
                    <a:cubicBezTo>
                      <a:pt x="45342" y="0"/>
                      <a:pt x="0" y="45342"/>
                      <a:pt x="0" y="101318"/>
                    </a:cubicBezTo>
                    <a:cubicBezTo>
                      <a:pt x="0" y="157293"/>
                      <a:pt x="45342" y="202635"/>
                      <a:pt x="101318" y="202635"/>
                    </a:cubicBezTo>
                    <a:cubicBezTo>
                      <a:pt x="157293" y="202635"/>
                      <a:pt x="202635" y="157293"/>
                      <a:pt x="202635" y="101318"/>
                    </a:cubicBezTo>
                    <a:cubicBezTo>
                      <a:pt x="202635" y="45342"/>
                      <a:pt x="157293" y="0"/>
                      <a:pt x="101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39"/>
              <p:cNvSpPr/>
              <p:nvPr/>
            </p:nvSpPr>
            <p:spPr>
              <a:xfrm>
                <a:off x="1267275" y="341675"/>
                <a:ext cx="2185550" cy="2832250"/>
              </a:xfrm>
              <a:custGeom>
                <a:avLst/>
                <a:gdLst/>
                <a:ahLst/>
                <a:cxnLst/>
                <a:rect l="l" t="t" r="r" b="b"/>
                <a:pathLst>
                  <a:path w="87422" h="113290" extrusionOk="0">
                    <a:moveTo>
                      <a:pt x="86476" y="1"/>
                    </a:moveTo>
                    <a:cubicBezTo>
                      <a:pt x="37546" y="7177"/>
                      <a:pt x="0" y="49322"/>
                      <a:pt x="0" y="100242"/>
                    </a:cubicBezTo>
                    <a:cubicBezTo>
                      <a:pt x="0" y="104645"/>
                      <a:pt x="261" y="109016"/>
                      <a:pt x="816" y="113290"/>
                    </a:cubicBezTo>
                    <a:cubicBezTo>
                      <a:pt x="10504" y="99883"/>
                      <a:pt x="20583" y="92772"/>
                      <a:pt x="28901" y="88694"/>
                    </a:cubicBezTo>
                    <a:cubicBezTo>
                      <a:pt x="46712" y="79919"/>
                      <a:pt x="59629" y="83410"/>
                      <a:pt x="67458" y="71764"/>
                    </a:cubicBezTo>
                    <a:cubicBezTo>
                      <a:pt x="74635" y="61032"/>
                      <a:pt x="66545" y="53791"/>
                      <a:pt x="74015" y="34610"/>
                    </a:cubicBezTo>
                    <a:cubicBezTo>
                      <a:pt x="79560" y="20453"/>
                      <a:pt x="86345" y="18431"/>
                      <a:pt x="87193" y="8286"/>
                    </a:cubicBezTo>
                    <a:cubicBezTo>
                      <a:pt x="87422" y="5448"/>
                      <a:pt x="87128" y="2676"/>
                      <a:pt x="86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39"/>
              <p:cNvSpPr/>
              <p:nvPr/>
            </p:nvSpPr>
            <p:spPr>
              <a:xfrm>
                <a:off x="4420800" y="449325"/>
                <a:ext cx="1912350" cy="3365575"/>
              </a:xfrm>
              <a:custGeom>
                <a:avLst/>
                <a:gdLst/>
                <a:ahLst/>
                <a:cxnLst/>
                <a:rect l="l" t="t" r="r" b="b"/>
                <a:pathLst>
                  <a:path w="76494" h="134623" extrusionOk="0">
                    <a:moveTo>
                      <a:pt x="7894" y="1"/>
                    </a:moveTo>
                    <a:cubicBezTo>
                      <a:pt x="2414" y="7373"/>
                      <a:pt x="0" y="18137"/>
                      <a:pt x="3360" y="25607"/>
                    </a:cubicBezTo>
                    <a:cubicBezTo>
                      <a:pt x="7601" y="35034"/>
                      <a:pt x="18724" y="34317"/>
                      <a:pt x="20290" y="42537"/>
                    </a:cubicBezTo>
                    <a:cubicBezTo>
                      <a:pt x="21986" y="51377"/>
                      <a:pt x="9819" y="55715"/>
                      <a:pt x="10406" y="67002"/>
                    </a:cubicBezTo>
                    <a:cubicBezTo>
                      <a:pt x="10830" y="74406"/>
                      <a:pt x="16245" y="74863"/>
                      <a:pt x="20779" y="84845"/>
                    </a:cubicBezTo>
                    <a:cubicBezTo>
                      <a:pt x="27825" y="100437"/>
                      <a:pt x="18822" y="108625"/>
                      <a:pt x="24987" y="119161"/>
                    </a:cubicBezTo>
                    <a:cubicBezTo>
                      <a:pt x="30957" y="129306"/>
                      <a:pt x="44918" y="131328"/>
                      <a:pt x="58390" y="133285"/>
                    </a:cubicBezTo>
                    <a:cubicBezTo>
                      <a:pt x="61652" y="133742"/>
                      <a:pt x="65207" y="134264"/>
                      <a:pt x="68828" y="134623"/>
                    </a:cubicBezTo>
                    <a:cubicBezTo>
                      <a:pt x="73786" y="122716"/>
                      <a:pt x="76494" y="109636"/>
                      <a:pt x="76494" y="95936"/>
                    </a:cubicBezTo>
                    <a:cubicBezTo>
                      <a:pt x="76494" y="51442"/>
                      <a:pt x="47788" y="13636"/>
                      <a:pt x="7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39"/>
              <p:cNvSpPr/>
              <p:nvPr/>
            </p:nvSpPr>
            <p:spPr>
              <a:xfrm>
                <a:off x="2220575" y="3965175"/>
                <a:ext cx="2544375" cy="1415475"/>
              </a:xfrm>
              <a:custGeom>
                <a:avLst/>
                <a:gdLst/>
                <a:ahLst/>
                <a:cxnLst/>
                <a:rect l="l" t="t" r="r" b="b"/>
                <a:pathLst>
                  <a:path w="101775" h="56619" extrusionOk="0">
                    <a:moveTo>
                      <a:pt x="79243" y="1"/>
                    </a:moveTo>
                    <a:cubicBezTo>
                      <a:pt x="69557" y="1"/>
                      <a:pt x="60844" y="8646"/>
                      <a:pt x="43126" y="8646"/>
                    </a:cubicBezTo>
                    <a:cubicBezTo>
                      <a:pt x="42760" y="8646"/>
                      <a:pt x="42390" y="8643"/>
                      <a:pt x="42015" y="8635"/>
                    </a:cubicBezTo>
                    <a:cubicBezTo>
                      <a:pt x="25346" y="8291"/>
                      <a:pt x="14278" y="607"/>
                      <a:pt x="8011" y="607"/>
                    </a:cubicBezTo>
                    <a:cubicBezTo>
                      <a:pt x="6552" y="607"/>
                      <a:pt x="5353" y="1023"/>
                      <a:pt x="4405" y="2046"/>
                    </a:cubicBezTo>
                    <a:cubicBezTo>
                      <a:pt x="1" y="6776"/>
                      <a:pt x="8906" y="15811"/>
                      <a:pt x="4405" y="27913"/>
                    </a:cubicBezTo>
                    <a:cubicBezTo>
                      <a:pt x="3328" y="30784"/>
                      <a:pt x="1828" y="32937"/>
                      <a:pt x="197" y="34666"/>
                    </a:cubicBezTo>
                    <a:cubicBezTo>
                      <a:pt x="17485" y="48399"/>
                      <a:pt x="39373" y="56619"/>
                      <a:pt x="63186" y="56619"/>
                    </a:cubicBezTo>
                    <a:cubicBezTo>
                      <a:pt x="64523" y="56619"/>
                      <a:pt x="65860" y="56586"/>
                      <a:pt x="67198" y="56554"/>
                    </a:cubicBezTo>
                    <a:cubicBezTo>
                      <a:pt x="65991" y="49769"/>
                      <a:pt x="65208" y="42625"/>
                      <a:pt x="69742" y="36851"/>
                    </a:cubicBezTo>
                    <a:cubicBezTo>
                      <a:pt x="78289" y="25989"/>
                      <a:pt x="96262" y="31632"/>
                      <a:pt x="99361" y="23216"/>
                    </a:cubicBezTo>
                    <a:cubicBezTo>
                      <a:pt x="101775" y="16692"/>
                      <a:pt x="95186" y="5699"/>
                      <a:pt x="86215" y="1589"/>
                    </a:cubicBezTo>
                    <a:cubicBezTo>
                      <a:pt x="83758" y="460"/>
                      <a:pt x="81475" y="1"/>
                      <a:pt x="792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39"/>
              <p:cNvSpPr/>
              <p:nvPr/>
            </p:nvSpPr>
            <p:spPr>
              <a:xfrm>
                <a:off x="2519050" y="5033225"/>
                <a:ext cx="1381475" cy="347650"/>
              </a:xfrm>
              <a:custGeom>
                <a:avLst/>
                <a:gdLst/>
                <a:ahLst/>
                <a:cxnLst/>
                <a:rect l="l" t="t" r="r" b="b"/>
                <a:pathLst>
                  <a:path w="55259" h="13906" extrusionOk="0">
                    <a:moveTo>
                      <a:pt x="1" y="1"/>
                    </a:moveTo>
                    <a:lnTo>
                      <a:pt x="1" y="1"/>
                    </a:lnTo>
                    <a:cubicBezTo>
                      <a:pt x="15207" y="8960"/>
                      <a:pt x="32806" y="13905"/>
                      <a:pt x="51333" y="13905"/>
                    </a:cubicBezTo>
                    <a:cubicBezTo>
                      <a:pt x="52637" y="13905"/>
                      <a:pt x="53946" y="13881"/>
                      <a:pt x="55259" y="13832"/>
                    </a:cubicBezTo>
                    <a:lnTo>
                      <a:pt x="55259" y="13799"/>
                    </a:lnTo>
                    <a:cubicBezTo>
                      <a:pt x="54835" y="11418"/>
                      <a:pt x="54476" y="9037"/>
                      <a:pt x="54345" y="6623"/>
                    </a:cubicBezTo>
                    <a:cubicBezTo>
                      <a:pt x="49526" y="7396"/>
                      <a:pt x="44504" y="7775"/>
                      <a:pt x="39418" y="7775"/>
                    </a:cubicBezTo>
                    <a:cubicBezTo>
                      <a:pt x="25844" y="7775"/>
                      <a:pt x="11818" y="5079"/>
                      <a:pt x="1" y="1"/>
                    </a:cubicBezTo>
                    <a:close/>
                  </a:path>
                </a:pathLst>
              </a:custGeom>
              <a:solidFill>
                <a:srgbClr val="09A7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39"/>
              <p:cNvSpPr/>
              <p:nvPr/>
            </p:nvSpPr>
            <p:spPr>
              <a:xfrm>
                <a:off x="3186950" y="1953100"/>
                <a:ext cx="1228975" cy="1788850"/>
              </a:xfrm>
              <a:custGeom>
                <a:avLst/>
                <a:gdLst/>
                <a:ahLst/>
                <a:cxnLst/>
                <a:rect l="l" t="t" r="r" b="b"/>
                <a:pathLst>
                  <a:path w="49159" h="71554" extrusionOk="0">
                    <a:moveTo>
                      <a:pt x="34219" y="1"/>
                    </a:moveTo>
                    <a:cubicBezTo>
                      <a:pt x="33175" y="33"/>
                      <a:pt x="32196" y="653"/>
                      <a:pt x="31283" y="1501"/>
                    </a:cubicBezTo>
                    <a:cubicBezTo>
                      <a:pt x="21595" y="10733"/>
                      <a:pt x="11841" y="19931"/>
                      <a:pt x="2121" y="29130"/>
                    </a:cubicBezTo>
                    <a:cubicBezTo>
                      <a:pt x="0" y="31153"/>
                      <a:pt x="294" y="34219"/>
                      <a:pt x="2773" y="35719"/>
                    </a:cubicBezTo>
                    <a:cubicBezTo>
                      <a:pt x="8155" y="38949"/>
                      <a:pt x="13636" y="42015"/>
                      <a:pt x="19050" y="45114"/>
                    </a:cubicBezTo>
                    <a:cubicBezTo>
                      <a:pt x="19377" y="45310"/>
                      <a:pt x="19540" y="45473"/>
                      <a:pt x="19344" y="45897"/>
                    </a:cubicBezTo>
                    <a:cubicBezTo>
                      <a:pt x="17583" y="50072"/>
                      <a:pt x="15821" y="54247"/>
                      <a:pt x="14092" y="58455"/>
                    </a:cubicBezTo>
                    <a:cubicBezTo>
                      <a:pt x="13016" y="61065"/>
                      <a:pt x="11907" y="63642"/>
                      <a:pt x="10895" y="66252"/>
                    </a:cubicBezTo>
                    <a:cubicBezTo>
                      <a:pt x="10145" y="68176"/>
                      <a:pt x="11026" y="70264"/>
                      <a:pt x="12853" y="71145"/>
                    </a:cubicBezTo>
                    <a:cubicBezTo>
                      <a:pt x="13428" y="71415"/>
                      <a:pt x="14000" y="71553"/>
                      <a:pt x="14569" y="71553"/>
                    </a:cubicBezTo>
                    <a:cubicBezTo>
                      <a:pt x="15645" y="71553"/>
                      <a:pt x="16711" y="71060"/>
                      <a:pt x="17778" y="70035"/>
                    </a:cubicBezTo>
                    <a:cubicBezTo>
                      <a:pt x="27499" y="60837"/>
                      <a:pt x="37220" y="51638"/>
                      <a:pt x="46940" y="42439"/>
                    </a:cubicBezTo>
                    <a:cubicBezTo>
                      <a:pt x="49159" y="40351"/>
                      <a:pt x="48735" y="37252"/>
                      <a:pt x="46092" y="35719"/>
                    </a:cubicBezTo>
                    <a:cubicBezTo>
                      <a:pt x="40710" y="32653"/>
                      <a:pt x="35360" y="29522"/>
                      <a:pt x="30011" y="26423"/>
                    </a:cubicBezTo>
                    <a:cubicBezTo>
                      <a:pt x="29685" y="26227"/>
                      <a:pt x="29554" y="26064"/>
                      <a:pt x="29717" y="25672"/>
                    </a:cubicBezTo>
                    <a:cubicBezTo>
                      <a:pt x="32588" y="18887"/>
                      <a:pt x="35523" y="12135"/>
                      <a:pt x="38166" y="5285"/>
                    </a:cubicBezTo>
                    <a:cubicBezTo>
                      <a:pt x="39177" y="2708"/>
                      <a:pt x="37187" y="1"/>
                      <a:pt x="34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39"/>
              <p:cNvSpPr/>
              <p:nvPr/>
            </p:nvSpPr>
            <p:spPr>
              <a:xfrm>
                <a:off x="1190625" y="238125"/>
                <a:ext cx="5219200" cy="5219200"/>
              </a:xfrm>
              <a:custGeom>
                <a:avLst/>
                <a:gdLst/>
                <a:ahLst/>
                <a:cxnLst/>
                <a:rect l="l" t="t" r="r" b="b"/>
                <a:pathLst>
                  <a:path w="208768" h="208768" extrusionOk="0">
                    <a:moveTo>
                      <a:pt x="114280" y="71920"/>
                    </a:moveTo>
                    <a:cubicBezTo>
                      <a:pt x="114879" y="71920"/>
                      <a:pt x="115386" y="72273"/>
                      <a:pt x="115181" y="72808"/>
                    </a:cubicBezTo>
                    <a:cubicBezTo>
                      <a:pt x="112539" y="79592"/>
                      <a:pt x="109570" y="86410"/>
                      <a:pt x="106765" y="93064"/>
                    </a:cubicBezTo>
                    <a:cubicBezTo>
                      <a:pt x="105982" y="94891"/>
                      <a:pt x="106602" y="96685"/>
                      <a:pt x="108331" y="97696"/>
                    </a:cubicBezTo>
                    <a:cubicBezTo>
                      <a:pt x="113680" y="100795"/>
                      <a:pt x="119030" y="103894"/>
                      <a:pt x="124412" y="106993"/>
                    </a:cubicBezTo>
                    <a:cubicBezTo>
                      <a:pt x="125293" y="107482"/>
                      <a:pt x="125293" y="108233"/>
                      <a:pt x="124673" y="108820"/>
                    </a:cubicBezTo>
                    <a:cubicBezTo>
                      <a:pt x="115116" y="117888"/>
                      <a:pt x="105134" y="127348"/>
                      <a:pt x="95511" y="136416"/>
                    </a:cubicBezTo>
                    <a:cubicBezTo>
                      <a:pt x="94967" y="136940"/>
                      <a:pt x="94647" y="137091"/>
                      <a:pt x="94412" y="137091"/>
                    </a:cubicBezTo>
                    <a:cubicBezTo>
                      <a:pt x="94267" y="137091"/>
                      <a:pt x="94155" y="137033"/>
                      <a:pt x="94043" y="136971"/>
                    </a:cubicBezTo>
                    <a:cubicBezTo>
                      <a:pt x="93717" y="136808"/>
                      <a:pt x="93423" y="136416"/>
                      <a:pt x="93586" y="135960"/>
                    </a:cubicBezTo>
                    <a:cubicBezTo>
                      <a:pt x="96229" y="129175"/>
                      <a:pt x="99034" y="122716"/>
                      <a:pt x="102002" y="115670"/>
                    </a:cubicBezTo>
                    <a:cubicBezTo>
                      <a:pt x="102589" y="114300"/>
                      <a:pt x="102524" y="112278"/>
                      <a:pt x="100437" y="111071"/>
                    </a:cubicBezTo>
                    <a:cubicBezTo>
                      <a:pt x="95022" y="107972"/>
                      <a:pt x="89574" y="104938"/>
                      <a:pt x="84224" y="101709"/>
                    </a:cubicBezTo>
                    <a:cubicBezTo>
                      <a:pt x="83539" y="101285"/>
                      <a:pt x="83409" y="100567"/>
                      <a:pt x="84094" y="99947"/>
                    </a:cubicBezTo>
                    <a:cubicBezTo>
                      <a:pt x="93815" y="90716"/>
                      <a:pt x="103470" y="81648"/>
                      <a:pt x="113256" y="72318"/>
                    </a:cubicBezTo>
                    <a:cubicBezTo>
                      <a:pt x="113545" y="72041"/>
                      <a:pt x="113928" y="71920"/>
                      <a:pt x="114280" y="71920"/>
                    </a:cubicBezTo>
                    <a:close/>
                    <a:moveTo>
                      <a:pt x="114458" y="65594"/>
                    </a:moveTo>
                    <a:cubicBezTo>
                      <a:pt x="112577" y="65594"/>
                      <a:pt x="110643" y="66363"/>
                      <a:pt x="109048" y="67882"/>
                    </a:cubicBezTo>
                    <a:cubicBezTo>
                      <a:pt x="99262" y="77179"/>
                      <a:pt x="89607" y="86280"/>
                      <a:pt x="79886" y="95511"/>
                    </a:cubicBezTo>
                    <a:cubicBezTo>
                      <a:pt x="78157" y="97142"/>
                      <a:pt x="77309" y="99360"/>
                      <a:pt x="77537" y="101578"/>
                    </a:cubicBezTo>
                    <a:cubicBezTo>
                      <a:pt x="77766" y="103764"/>
                      <a:pt x="79071" y="105721"/>
                      <a:pt x="81060" y="106928"/>
                    </a:cubicBezTo>
                    <a:cubicBezTo>
                      <a:pt x="85855" y="109831"/>
                      <a:pt x="90716" y="112571"/>
                      <a:pt x="95544" y="115311"/>
                    </a:cubicBezTo>
                    <a:cubicBezTo>
                      <a:pt x="92836" y="121705"/>
                      <a:pt x="90324" y="127478"/>
                      <a:pt x="87878" y="133741"/>
                    </a:cubicBezTo>
                    <a:cubicBezTo>
                      <a:pt x="86573" y="137134"/>
                      <a:pt x="88074" y="140885"/>
                      <a:pt x="91368" y="142484"/>
                    </a:cubicBezTo>
                    <a:cubicBezTo>
                      <a:pt x="92352" y="142963"/>
                      <a:pt x="93392" y="143225"/>
                      <a:pt x="94452" y="143225"/>
                    </a:cubicBezTo>
                    <a:cubicBezTo>
                      <a:pt x="96204" y="143225"/>
                      <a:pt x="98012" y="142511"/>
                      <a:pt x="99719" y="140885"/>
                    </a:cubicBezTo>
                    <a:cubicBezTo>
                      <a:pt x="108494" y="132535"/>
                      <a:pt x="119878" y="121803"/>
                      <a:pt x="128914" y="113256"/>
                    </a:cubicBezTo>
                    <a:cubicBezTo>
                      <a:pt x="130643" y="111593"/>
                      <a:pt x="131491" y="109374"/>
                      <a:pt x="131230" y="107156"/>
                    </a:cubicBezTo>
                    <a:cubicBezTo>
                      <a:pt x="130969" y="104905"/>
                      <a:pt x="129566" y="102883"/>
                      <a:pt x="127446" y="101676"/>
                    </a:cubicBezTo>
                    <a:cubicBezTo>
                      <a:pt x="122716" y="98936"/>
                      <a:pt x="117986" y="96196"/>
                      <a:pt x="113256" y="93456"/>
                    </a:cubicBezTo>
                    <a:cubicBezTo>
                      <a:pt x="115833" y="87421"/>
                      <a:pt x="118475" y="81223"/>
                      <a:pt x="120889" y="74993"/>
                    </a:cubicBezTo>
                    <a:cubicBezTo>
                      <a:pt x="121705" y="72873"/>
                      <a:pt x="121411" y="70524"/>
                      <a:pt x="120139" y="68665"/>
                    </a:cubicBezTo>
                    <a:cubicBezTo>
                      <a:pt x="118709" y="66608"/>
                      <a:pt x="116618" y="65594"/>
                      <a:pt x="114458" y="65594"/>
                    </a:cubicBezTo>
                    <a:close/>
                    <a:moveTo>
                      <a:pt x="104384" y="6100"/>
                    </a:moveTo>
                    <a:cubicBezTo>
                      <a:pt x="114006" y="6100"/>
                      <a:pt x="123401" y="7503"/>
                      <a:pt x="132371" y="10145"/>
                    </a:cubicBezTo>
                    <a:cubicBezTo>
                      <a:pt x="127707" y="18365"/>
                      <a:pt x="126598" y="28216"/>
                      <a:pt x="129794" y="35327"/>
                    </a:cubicBezTo>
                    <a:cubicBezTo>
                      <a:pt x="132274" y="40873"/>
                      <a:pt x="136775" y="43450"/>
                      <a:pt x="140363" y="45537"/>
                    </a:cubicBezTo>
                    <a:cubicBezTo>
                      <a:pt x="143951" y="47592"/>
                      <a:pt x="145974" y="48897"/>
                      <a:pt x="146496" y="51572"/>
                    </a:cubicBezTo>
                    <a:cubicBezTo>
                      <a:pt x="147050" y="54377"/>
                      <a:pt x="145419" y="56693"/>
                      <a:pt x="142712" y="60184"/>
                    </a:cubicBezTo>
                    <a:cubicBezTo>
                      <a:pt x="139809" y="63968"/>
                      <a:pt x="136188" y="68697"/>
                      <a:pt x="136579" y="75613"/>
                    </a:cubicBezTo>
                    <a:cubicBezTo>
                      <a:pt x="136840" y="80702"/>
                      <a:pt x="139124" y="83311"/>
                      <a:pt x="141505" y="86084"/>
                    </a:cubicBezTo>
                    <a:cubicBezTo>
                      <a:pt x="143299" y="88139"/>
                      <a:pt x="145321" y="90455"/>
                      <a:pt x="147181" y="94565"/>
                    </a:cubicBezTo>
                    <a:cubicBezTo>
                      <a:pt x="150508" y="101937"/>
                      <a:pt x="149888" y="107417"/>
                      <a:pt x="149301" y="112702"/>
                    </a:cubicBezTo>
                    <a:cubicBezTo>
                      <a:pt x="148714" y="117888"/>
                      <a:pt x="148094" y="123270"/>
                      <a:pt x="151552" y="129175"/>
                    </a:cubicBezTo>
                    <a:cubicBezTo>
                      <a:pt x="157717" y="139646"/>
                      <a:pt x="170765" y="142353"/>
                      <a:pt x="184759" y="144408"/>
                    </a:cubicBezTo>
                    <a:cubicBezTo>
                      <a:pt x="184899" y="144428"/>
                      <a:pt x="185038" y="144437"/>
                      <a:pt x="185176" y="144437"/>
                    </a:cubicBezTo>
                    <a:cubicBezTo>
                      <a:pt x="186648" y="144437"/>
                      <a:pt x="187978" y="143352"/>
                      <a:pt x="188217" y="141831"/>
                    </a:cubicBezTo>
                    <a:cubicBezTo>
                      <a:pt x="188445" y="140168"/>
                      <a:pt x="187303" y="138602"/>
                      <a:pt x="185640" y="138341"/>
                    </a:cubicBezTo>
                    <a:cubicBezTo>
                      <a:pt x="172690" y="136449"/>
                      <a:pt x="161631" y="134231"/>
                      <a:pt x="156836" y="126076"/>
                    </a:cubicBezTo>
                    <a:cubicBezTo>
                      <a:pt x="154390" y="121933"/>
                      <a:pt x="154846" y="118149"/>
                      <a:pt x="155368" y="113419"/>
                    </a:cubicBezTo>
                    <a:cubicBezTo>
                      <a:pt x="155988" y="107841"/>
                      <a:pt x="156804" y="100958"/>
                      <a:pt x="152759" y="92053"/>
                    </a:cubicBezTo>
                    <a:cubicBezTo>
                      <a:pt x="150508" y="87128"/>
                      <a:pt x="148094" y="84322"/>
                      <a:pt x="146137" y="82072"/>
                    </a:cubicBezTo>
                    <a:cubicBezTo>
                      <a:pt x="144017" y="79625"/>
                      <a:pt x="142842" y="78288"/>
                      <a:pt x="142679" y="75254"/>
                    </a:cubicBezTo>
                    <a:cubicBezTo>
                      <a:pt x="142418" y="70622"/>
                      <a:pt x="144930" y="67360"/>
                      <a:pt x="147572" y="63902"/>
                    </a:cubicBezTo>
                    <a:cubicBezTo>
                      <a:pt x="150410" y="60249"/>
                      <a:pt x="153574" y="56074"/>
                      <a:pt x="152498" y="50398"/>
                    </a:cubicBezTo>
                    <a:cubicBezTo>
                      <a:pt x="151454" y="44885"/>
                      <a:pt x="147181" y="42406"/>
                      <a:pt x="143430" y="40253"/>
                    </a:cubicBezTo>
                    <a:cubicBezTo>
                      <a:pt x="140135" y="38361"/>
                      <a:pt x="137036" y="36567"/>
                      <a:pt x="135372" y="32816"/>
                    </a:cubicBezTo>
                    <a:cubicBezTo>
                      <a:pt x="132861" y="27238"/>
                      <a:pt x="134133" y="18822"/>
                      <a:pt x="138308" y="12102"/>
                    </a:cubicBezTo>
                    <a:cubicBezTo>
                      <a:pt x="151519" y="16962"/>
                      <a:pt x="163621" y="24661"/>
                      <a:pt x="173864" y="34903"/>
                    </a:cubicBezTo>
                    <a:cubicBezTo>
                      <a:pt x="192425" y="53464"/>
                      <a:pt x="202635" y="78125"/>
                      <a:pt x="202635" y="104384"/>
                    </a:cubicBezTo>
                    <a:cubicBezTo>
                      <a:pt x="202635" y="155336"/>
                      <a:pt x="161827" y="199307"/>
                      <a:pt x="110973" y="202439"/>
                    </a:cubicBezTo>
                    <a:cubicBezTo>
                      <a:pt x="110157" y="197057"/>
                      <a:pt x="110092" y="191968"/>
                      <a:pt x="113354" y="187825"/>
                    </a:cubicBezTo>
                    <a:cubicBezTo>
                      <a:pt x="117073" y="183095"/>
                      <a:pt x="123173" y="182051"/>
                      <a:pt x="129077" y="181073"/>
                    </a:cubicBezTo>
                    <a:cubicBezTo>
                      <a:pt x="135111" y="180094"/>
                      <a:pt x="141342" y="179050"/>
                      <a:pt x="143430" y="173342"/>
                    </a:cubicBezTo>
                    <a:cubicBezTo>
                      <a:pt x="146398" y="165285"/>
                      <a:pt x="139091" y="152661"/>
                      <a:pt x="128685" y="147898"/>
                    </a:cubicBezTo>
                    <a:cubicBezTo>
                      <a:pt x="125793" y="146568"/>
                      <a:pt x="123082" y="146042"/>
                      <a:pt x="120470" y="146042"/>
                    </a:cubicBezTo>
                    <a:cubicBezTo>
                      <a:pt x="115719" y="146042"/>
                      <a:pt x="111300" y="147784"/>
                      <a:pt x="106732" y="149595"/>
                    </a:cubicBezTo>
                    <a:cubicBezTo>
                      <a:pt x="100711" y="151991"/>
                      <a:pt x="93928" y="154661"/>
                      <a:pt x="84293" y="154661"/>
                    </a:cubicBezTo>
                    <a:cubicBezTo>
                      <a:pt x="83959" y="154661"/>
                      <a:pt x="83620" y="154657"/>
                      <a:pt x="83279" y="154651"/>
                    </a:cubicBezTo>
                    <a:cubicBezTo>
                      <a:pt x="73558" y="154455"/>
                      <a:pt x="65892" y="151650"/>
                      <a:pt x="59727" y="149399"/>
                    </a:cubicBezTo>
                    <a:cubicBezTo>
                      <a:pt x="55806" y="147964"/>
                      <a:pt x="52198" y="146642"/>
                      <a:pt x="49096" y="146642"/>
                    </a:cubicBezTo>
                    <a:cubicBezTo>
                      <a:pt x="46908" y="146642"/>
                      <a:pt x="44971" y="147300"/>
                      <a:pt x="43352" y="149040"/>
                    </a:cubicBezTo>
                    <a:cubicBezTo>
                      <a:pt x="40188" y="152465"/>
                      <a:pt x="41329" y="156836"/>
                      <a:pt x="42438" y="161077"/>
                    </a:cubicBezTo>
                    <a:cubicBezTo>
                      <a:pt x="43548" y="165415"/>
                      <a:pt x="44820" y="170308"/>
                      <a:pt x="42732" y="175919"/>
                    </a:cubicBezTo>
                    <a:cubicBezTo>
                      <a:pt x="42243" y="177191"/>
                      <a:pt x="41656" y="178333"/>
                      <a:pt x="40938" y="179409"/>
                    </a:cubicBezTo>
                    <a:cubicBezTo>
                      <a:pt x="22345" y="163654"/>
                      <a:pt x="10438" y="141994"/>
                      <a:pt x="7079" y="118247"/>
                    </a:cubicBezTo>
                    <a:cubicBezTo>
                      <a:pt x="14646" y="108070"/>
                      <a:pt x="23454" y="100437"/>
                      <a:pt x="33305" y="95576"/>
                    </a:cubicBezTo>
                    <a:cubicBezTo>
                      <a:pt x="40188" y="92184"/>
                      <a:pt x="46385" y="90683"/>
                      <a:pt x="51833" y="89378"/>
                    </a:cubicBezTo>
                    <a:cubicBezTo>
                      <a:pt x="60379" y="87323"/>
                      <a:pt x="67719" y="85562"/>
                      <a:pt x="73068" y="77603"/>
                    </a:cubicBezTo>
                    <a:cubicBezTo>
                      <a:pt x="77113" y="71503"/>
                      <a:pt x="76950" y="66251"/>
                      <a:pt x="76755" y="60706"/>
                    </a:cubicBezTo>
                    <a:cubicBezTo>
                      <a:pt x="76559" y="55225"/>
                      <a:pt x="76363" y="49060"/>
                      <a:pt x="79951" y="39861"/>
                    </a:cubicBezTo>
                    <a:cubicBezTo>
                      <a:pt x="82333" y="33729"/>
                      <a:pt x="84975" y="30043"/>
                      <a:pt x="87291" y="26781"/>
                    </a:cubicBezTo>
                    <a:cubicBezTo>
                      <a:pt x="90227" y="22606"/>
                      <a:pt x="92771" y="19017"/>
                      <a:pt x="93293" y="12689"/>
                    </a:cubicBezTo>
                    <a:cubicBezTo>
                      <a:pt x="93456" y="10732"/>
                      <a:pt x="93423" y="8742"/>
                      <a:pt x="93162" y="6752"/>
                    </a:cubicBezTo>
                    <a:cubicBezTo>
                      <a:pt x="96848" y="6328"/>
                      <a:pt x="100600" y="6100"/>
                      <a:pt x="104384" y="6100"/>
                    </a:cubicBezTo>
                    <a:close/>
                    <a:moveTo>
                      <a:pt x="120412" y="152125"/>
                    </a:moveTo>
                    <a:cubicBezTo>
                      <a:pt x="122266" y="152125"/>
                      <a:pt x="124125" y="152515"/>
                      <a:pt x="126141" y="153444"/>
                    </a:cubicBezTo>
                    <a:cubicBezTo>
                      <a:pt x="134100" y="157097"/>
                      <a:pt x="139417" y="166557"/>
                      <a:pt x="137688" y="171222"/>
                    </a:cubicBezTo>
                    <a:cubicBezTo>
                      <a:pt x="136873" y="173440"/>
                      <a:pt x="133513" y="174157"/>
                      <a:pt x="128066" y="175038"/>
                    </a:cubicBezTo>
                    <a:cubicBezTo>
                      <a:pt x="121672" y="176115"/>
                      <a:pt x="113713" y="177419"/>
                      <a:pt x="108526" y="184041"/>
                    </a:cubicBezTo>
                    <a:cubicBezTo>
                      <a:pt x="104057" y="189750"/>
                      <a:pt x="103992" y="196437"/>
                      <a:pt x="104840" y="202635"/>
                    </a:cubicBezTo>
                    <a:cubicBezTo>
                      <a:pt x="104687" y="202635"/>
                      <a:pt x="104533" y="202636"/>
                      <a:pt x="104380" y="202636"/>
                    </a:cubicBezTo>
                    <a:cubicBezTo>
                      <a:pt x="82954" y="202636"/>
                      <a:pt x="62607" y="195857"/>
                      <a:pt x="45733" y="183258"/>
                    </a:cubicBezTo>
                    <a:cubicBezTo>
                      <a:pt x="46842" y="181660"/>
                      <a:pt x="47755" y="179931"/>
                      <a:pt x="48473" y="178072"/>
                    </a:cubicBezTo>
                    <a:cubicBezTo>
                      <a:pt x="51246" y="170635"/>
                      <a:pt x="49550" y="164241"/>
                      <a:pt x="48343" y="159544"/>
                    </a:cubicBezTo>
                    <a:cubicBezTo>
                      <a:pt x="47495" y="156217"/>
                      <a:pt x="47005" y="154129"/>
                      <a:pt x="47821" y="153216"/>
                    </a:cubicBezTo>
                    <a:cubicBezTo>
                      <a:pt x="48126" y="152893"/>
                      <a:pt x="48620" y="152754"/>
                      <a:pt x="49266" y="152754"/>
                    </a:cubicBezTo>
                    <a:cubicBezTo>
                      <a:pt x="51107" y="152754"/>
                      <a:pt x="54178" y="153885"/>
                      <a:pt x="57607" y="155140"/>
                    </a:cubicBezTo>
                    <a:cubicBezTo>
                      <a:pt x="63870" y="157423"/>
                      <a:pt x="72416" y="160555"/>
                      <a:pt x="83148" y="160783"/>
                    </a:cubicBezTo>
                    <a:cubicBezTo>
                      <a:pt x="83535" y="160791"/>
                      <a:pt x="83919" y="160795"/>
                      <a:pt x="84298" y="160795"/>
                    </a:cubicBezTo>
                    <a:cubicBezTo>
                      <a:pt x="95077" y="160795"/>
                      <a:pt x="102775" y="157728"/>
                      <a:pt x="108983" y="155271"/>
                    </a:cubicBezTo>
                    <a:cubicBezTo>
                      <a:pt x="113455" y="153503"/>
                      <a:pt x="116925" y="152125"/>
                      <a:pt x="120412" y="152125"/>
                    </a:cubicBezTo>
                    <a:close/>
                    <a:moveTo>
                      <a:pt x="104384" y="0"/>
                    </a:moveTo>
                    <a:cubicBezTo>
                      <a:pt x="72090" y="0"/>
                      <a:pt x="41721" y="14907"/>
                      <a:pt x="21921" y="40383"/>
                    </a:cubicBezTo>
                    <a:cubicBezTo>
                      <a:pt x="20877" y="41721"/>
                      <a:pt x="21138" y="43645"/>
                      <a:pt x="22475" y="44657"/>
                    </a:cubicBezTo>
                    <a:cubicBezTo>
                      <a:pt x="23025" y="45097"/>
                      <a:pt x="23686" y="45311"/>
                      <a:pt x="24344" y="45311"/>
                    </a:cubicBezTo>
                    <a:cubicBezTo>
                      <a:pt x="25246" y="45311"/>
                      <a:pt x="26145" y="44908"/>
                      <a:pt x="26748" y="44135"/>
                    </a:cubicBezTo>
                    <a:cubicBezTo>
                      <a:pt x="41590" y="25019"/>
                      <a:pt x="63315" y="11808"/>
                      <a:pt x="87095" y="7633"/>
                    </a:cubicBezTo>
                    <a:cubicBezTo>
                      <a:pt x="87291" y="9166"/>
                      <a:pt x="87323" y="10699"/>
                      <a:pt x="87226" y="12167"/>
                    </a:cubicBezTo>
                    <a:cubicBezTo>
                      <a:pt x="86834" y="16864"/>
                      <a:pt x="85007" y="19376"/>
                      <a:pt x="82300" y="23225"/>
                    </a:cubicBezTo>
                    <a:cubicBezTo>
                      <a:pt x="79886" y="26618"/>
                      <a:pt x="76918" y="30826"/>
                      <a:pt x="74243" y="37643"/>
                    </a:cubicBezTo>
                    <a:cubicBezTo>
                      <a:pt x="70198" y="48016"/>
                      <a:pt x="70459" y="55160"/>
                      <a:pt x="70655" y="60901"/>
                    </a:cubicBezTo>
                    <a:cubicBezTo>
                      <a:pt x="70818" y="66055"/>
                      <a:pt x="70948" y="69741"/>
                      <a:pt x="67980" y="74210"/>
                    </a:cubicBezTo>
                    <a:cubicBezTo>
                      <a:pt x="63968" y="80180"/>
                      <a:pt x="58292" y="81550"/>
                      <a:pt x="50430" y="83442"/>
                    </a:cubicBezTo>
                    <a:cubicBezTo>
                      <a:pt x="44657" y="84812"/>
                      <a:pt x="38100" y="86410"/>
                      <a:pt x="30597" y="90096"/>
                    </a:cubicBezTo>
                    <a:cubicBezTo>
                      <a:pt x="21627" y="94500"/>
                      <a:pt x="13439" y="101024"/>
                      <a:pt x="6230" y="109472"/>
                    </a:cubicBezTo>
                    <a:cubicBezTo>
                      <a:pt x="5219" y="89542"/>
                      <a:pt x="10177" y="69970"/>
                      <a:pt x="20583" y="53040"/>
                    </a:cubicBezTo>
                    <a:cubicBezTo>
                      <a:pt x="21464" y="51605"/>
                      <a:pt x="21007" y="49745"/>
                      <a:pt x="19572" y="48865"/>
                    </a:cubicBezTo>
                    <a:cubicBezTo>
                      <a:pt x="19068" y="48544"/>
                      <a:pt x="18508" y="48392"/>
                      <a:pt x="17956" y="48392"/>
                    </a:cubicBezTo>
                    <a:cubicBezTo>
                      <a:pt x="16933" y="48392"/>
                      <a:pt x="15936" y="48912"/>
                      <a:pt x="15364" y="49843"/>
                    </a:cubicBezTo>
                    <a:cubicBezTo>
                      <a:pt x="5317" y="66218"/>
                      <a:pt x="0" y="85073"/>
                      <a:pt x="0" y="104384"/>
                    </a:cubicBezTo>
                    <a:cubicBezTo>
                      <a:pt x="0" y="161142"/>
                      <a:pt x="46777" y="208767"/>
                      <a:pt x="104384" y="208767"/>
                    </a:cubicBezTo>
                    <a:cubicBezTo>
                      <a:pt x="160881" y="208767"/>
                      <a:pt x="208767" y="161403"/>
                      <a:pt x="208767" y="104384"/>
                    </a:cubicBezTo>
                    <a:cubicBezTo>
                      <a:pt x="208767" y="46516"/>
                      <a:pt x="161892" y="0"/>
                      <a:pt x="1043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595630" y="504825"/>
            <a:ext cx="6960235" cy="3322955"/>
          </a:xfrm>
          <a:prstGeom prst="rect">
            <a:avLst/>
          </a:prstGeom>
          <a:noFill/>
        </p:spPr>
        <p:txBody>
          <a:bodyPr wrap="square" rtlCol="0">
            <a:spAutoFit/>
          </a:bodyPr>
          <a:p>
            <a:r>
              <a:rPr lang="en-US" altLang="zh-CN" b="1"/>
              <a:t>C</a:t>
            </a:r>
            <a:r>
              <a:rPr lang="zh-CN" altLang="en-US" b="1"/>
              <a:t>urrent thoughts</a:t>
            </a:r>
            <a:endParaRPr lang="zh-CN" altLang="en-US" b="1"/>
          </a:p>
          <a:p>
            <a:endParaRPr lang="zh-CN" altLang="en-US"/>
          </a:p>
          <a:p>
            <a:r>
              <a:rPr lang="zh-CN" altLang="en-US"/>
              <a:t>SAM and grounding-dino are the best methods for satellite image segmentation and detection under zero-shot learning. </a:t>
            </a:r>
            <a:endParaRPr lang="zh-CN" altLang="en-US"/>
          </a:p>
          <a:p>
            <a:endParaRPr lang="zh-CN" altLang="en-US"/>
          </a:p>
          <a:p>
            <a:r>
              <a:rPr lang="zh-CN" altLang="en-US"/>
              <a:t>They have strong generalization capabilities, but if they become too specific, </a:t>
            </a:r>
            <a:r>
              <a:rPr lang="en-US" altLang="zh-CN"/>
              <a:t>training</a:t>
            </a:r>
            <a:r>
              <a:rPr lang="zh-CN" altLang="en-US"/>
              <a:t> deep learning models may be needed. </a:t>
            </a:r>
            <a:endParaRPr lang="zh-CN" altLang="en-US"/>
          </a:p>
          <a:p>
            <a:endParaRPr lang="zh-CN" altLang="en-US"/>
          </a:p>
          <a:p>
            <a:r>
              <a:rPr lang="zh-CN" altLang="en-US"/>
              <a:t>I am trying to fine-tune the model. I am considering using a method similar to dreambooth for some objects with poor detection results, such as highways. The idea is to use some meaningless words, such as sssss, wsndinaibdc, to train </a:t>
            </a:r>
            <a:r>
              <a:rPr lang="en-US" altLang="zh-CN"/>
              <a:t>free</a:t>
            </a:r>
            <a:r>
              <a:rPr lang="zh-CN" altLang="en-US"/>
              <a:t>ways. , allowing the model to play a more significant role in the recognition effect of </a:t>
            </a:r>
            <a:r>
              <a:rPr lang="en-US" altLang="zh-CN"/>
              <a:t>free</a:t>
            </a:r>
            <a:r>
              <a:rPr lang="zh-CN" altLang="en-US"/>
              <a:t>ways.</a:t>
            </a:r>
            <a:endParaRPr lang="zh-CN" altLang="en-US"/>
          </a:p>
          <a:p>
            <a:endParaRPr lang="zh-CN" altLang="en-US"/>
          </a:p>
          <a:p>
            <a:r>
              <a:rPr lang="zh-CN" altLang="en-US" b="1"/>
              <a:t>The main thing is not to master those AI technologies, but to discover geospatial problems and use better technologies to solve these problems.</a:t>
            </a:r>
            <a:endParaRPr lang="zh-CN" altLang="en-US"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518160" y="471170"/>
            <a:ext cx="6449695" cy="737235"/>
          </a:xfrm>
          <a:prstGeom prst="rect">
            <a:avLst/>
          </a:prstGeom>
          <a:noFill/>
        </p:spPr>
        <p:txBody>
          <a:bodyPr wrap="square" rtlCol="0">
            <a:spAutoFit/>
          </a:bodyPr>
          <a:p>
            <a:r>
              <a:rPr lang="en-US" altLang="zh-CN"/>
              <a:t>New observations and discoveries:</a:t>
            </a:r>
            <a:endParaRPr lang="en-US" altLang="zh-CN"/>
          </a:p>
          <a:p>
            <a:r>
              <a:rPr lang="en-US" altLang="zh-CN"/>
              <a:t>according to Hugging face</a:t>
            </a:r>
            <a:endParaRPr lang="en-US" altLang="zh-CN"/>
          </a:p>
          <a:p>
            <a:r>
              <a:rPr lang="en-US" altLang="zh-CN"/>
              <a:t>Instaverse can transform any 2D image into a complete 3D world.</a:t>
            </a:r>
            <a:endParaRPr lang="en-US" altLang="zh-CN"/>
          </a:p>
        </p:txBody>
      </p:sp>
      <p:pic>
        <p:nvPicPr>
          <p:cNvPr id="2" name="图片 1"/>
          <p:cNvPicPr>
            <a:picLocks noChangeAspect="1"/>
          </p:cNvPicPr>
          <p:nvPr>
            <p:custDataLst>
              <p:tags r:id="rId1"/>
            </p:custDataLst>
          </p:nvPr>
        </p:nvPicPr>
        <p:blipFill>
          <a:blip r:embed="rId2"/>
          <a:stretch>
            <a:fillRect/>
          </a:stretch>
        </p:blipFill>
        <p:spPr>
          <a:xfrm>
            <a:off x="450215" y="1248410"/>
            <a:ext cx="5211445" cy="3531235"/>
          </a:xfrm>
          <a:prstGeom prst="rect">
            <a:avLst/>
          </a:prstGeom>
        </p:spPr>
      </p:pic>
      <p:sp>
        <p:nvSpPr>
          <p:cNvPr id="3" name="文本框 2"/>
          <p:cNvSpPr txBox="1"/>
          <p:nvPr/>
        </p:nvSpPr>
        <p:spPr>
          <a:xfrm>
            <a:off x="5949315" y="1664335"/>
            <a:ext cx="2943225" cy="1814830"/>
          </a:xfrm>
          <a:prstGeom prst="rect">
            <a:avLst/>
          </a:prstGeom>
          <a:noFill/>
        </p:spPr>
        <p:txBody>
          <a:bodyPr wrap="square" rtlCol="0">
            <a:spAutoFit/>
          </a:bodyPr>
          <a:p>
            <a:r>
              <a:rPr lang="zh-CN" altLang="en-US"/>
              <a:t>I am a supporter of AI for science, and I believe that AI technology may have new impacts on traditional fields such as geography, space, environmental science, and agriculture. This requires interdisciplinary researchers.</a:t>
            </a:r>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custDataLst>
              <p:tags r:id="rId1"/>
            </p:custDataLst>
          </p:nvPr>
        </p:nvSpPr>
        <p:spPr>
          <a:xfrm>
            <a:off x="222250" y="396875"/>
            <a:ext cx="5327015" cy="953135"/>
          </a:xfrm>
          <a:prstGeom prst="rect">
            <a:avLst/>
          </a:prstGeom>
          <a:noFill/>
        </p:spPr>
        <p:txBody>
          <a:bodyPr wrap="square" rtlCol="0">
            <a:spAutoFit/>
          </a:bodyPr>
          <a:p>
            <a:r>
              <a:rPr lang="en-US" altLang="en-GB">
                <a:sym typeface="+mn-ea"/>
              </a:rPr>
              <a:t> </a:t>
            </a:r>
            <a:r>
              <a:rPr lang="en-US" altLang="en-GB">
                <a:solidFill>
                  <a:schemeClr val="tx1"/>
                </a:solidFill>
                <a:effectLst>
                  <a:outerShdw blurRad="38100" dist="19050" dir="2700000" algn="tl" rotWithShape="0">
                    <a:schemeClr val="dk1">
                      <a:alpha val="40000"/>
                    </a:schemeClr>
                  </a:outerShdw>
                </a:effectLst>
                <a:sym typeface="+mn-ea"/>
              </a:rPr>
              <a:t>Part three-</a:t>
            </a:r>
            <a:r>
              <a:rPr lang="en-GB">
                <a:latin typeface="Times New Roman" panose="02020603050405020304" charset="0"/>
                <a:cs typeface="Times New Roman" panose="02020603050405020304" charset="0"/>
                <a:sym typeface="+mn-ea"/>
              </a:rPr>
              <a:t>Past research experience</a:t>
            </a:r>
            <a:endParaRPr lang="en-GB">
              <a:latin typeface="Times New Roman" panose="02020603050405020304" charset="0"/>
              <a:cs typeface="Times New Roman" panose="02020603050405020304" charset="0"/>
            </a:endParaRPr>
          </a:p>
          <a:p>
            <a:endParaRPr lang="en-US" altLang="zh-CN" b="1">
              <a:latin typeface="Times New Roman" panose="02020603050405020304" charset="0"/>
              <a:cs typeface="Times New Roman" panose="02020603050405020304" charset="0"/>
              <a:sym typeface="+mn-ea"/>
            </a:endParaRPr>
          </a:p>
          <a:p>
            <a:endParaRPr lang="en-GB" alt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a:p>
            <a:endParaRPr lang="zh-CN" altLang="en-US"/>
          </a:p>
        </p:txBody>
      </p:sp>
      <p:pic>
        <p:nvPicPr>
          <p:cNvPr id="2" name="图片 1"/>
          <p:cNvPicPr>
            <a:picLocks noChangeAspect="1"/>
          </p:cNvPicPr>
          <p:nvPr>
            <p:custDataLst>
              <p:tags r:id="rId2"/>
            </p:custDataLst>
          </p:nvPr>
        </p:nvPicPr>
        <p:blipFill>
          <a:blip r:embed="rId3"/>
          <a:stretch>
            <a:fillRect/>
          </a:stretch>
        </p:blipFill>
        <p:spPr>
          <a:xfrm>
            <a:off x="420370" y="841375"/>
            <a:ext cx="4151630" cy="3583940"/>
          </a:xfrm>
          <a:prstGeom prst="rect">
            <a:avLst/>
          </a:prstGeom>
        </p:spPr>
      </p:pic>
      <p:pic>
        <p:nvPicPr>
          <p:cNvPr id="3" name="图片 2"/>
          <p:cNvPicPr>
            <a:picLocks noChangeAspect="1"/>
          </p:cNvPicPr>
          <p:nvPr/>
        </p:nvPicPr>
        <p:blipFill>
          <a:blip r:embed="rId4"/>
          <a:stretch>
            <a:fillRect/>
          </a:stretch>
        </p:blipFill>
        <p:spPr>
          <a:xfrm>
            <a:off x="5009515" y="878205"/>
            <a:ext cx="1636395" cy="1636395"/>
          </a:xfrm>
          <a:prstGeom prst="rect">
            <a:avLst/>
          </a:prstGeom>
        </p:spPr>
      </p:pic>
      <p:pic>
        <p:nvPicPr>
          <p:cNvPr id="6" name="图片 5"/>
          <p:cNvPicPr>
            <a:picLocks noChangeAspect="1"/>
          </p:cNvPicPr>
          <p:nvPr/>
        </p:nvPicPr>
        <p:blipFill>
          <a:blip r:embed="rId5"/>
          <a:stretch>
            <a:fillRect/>
          </a:stretch>
        </p:blipFill>
        <p:spPr>
          <a:xfrm>
            <a:off x="6906260" y="878205"/>
            <a:ext cx="1605280" cy="1637030"/>
          </a:xfrm>
          <a:prstGeom prst="rect">
            <a:avLst/>
          </a:prstGeom>
        </p:spPr>
      </p:pic>
      <p:sp>
        <p:nvSpPr>
          <p:cNvPr id="7" name="文本框 6"/>
          <p:cNvSpPr txBox="1"/>
          <p:nvPr/>
        </p:nvSpPr>
        <p:spPr>
          <a:xfrm>
            <a:off x="4867910" y="2668270"/>
            <a:ext cx="4123690" cy="1179830"/>
          </a:xfrm>
          <a:prstGeom prst="rect">
            <a:avLst/>
          </a:prstGeom>
          <a:noFill/>
        </p:spPr>
        <p:txBody>
          <a:bodyPr wrap="square" rtlCol="0">
            <a:noAutofit/>
          </a:bodyPr>
          <a:p>
            <a:r>
              <a:rPr lang="en-US" altLang="zh-CN"/>
              <a:t>Internship experience</a:t>
            </a:r>
            <a:endParaRPr lang="en-US" altLang="zh-CN"/>
          </a:p>
          <a:p>
            <a:r>
              <a:rPr lang="zh-CN" altLang="en-US"/>
              <a:t>Generative AI, large model fine-tuning. Fine-tune Stable diffusion models using user-supplied datasets, using dreambooth, lora, etc.</a:t>
            </a:r>
            <a:endParaRPr lang="zh-CN" altLang="en-US"/>
          </a:p>
          <a:p>
            <a:r>
              <a:rPr lang="zh-CN" altLang="en-US"/>
              <a:t>Dataset pre-processing</a:t>
            </a:r>
            <a:endParaRPr lang="zh-CN" altLang="en-US"/>
          </a:p>
          <a:p>
            <a:r>
              <a:rPr lang="zh-CN" altLang="en-US"/>
              <a:t>Large model fine-tuning</a:t>
            </a:r>
            <a:endParaRPr lang="zh-CN" altLang="en-US"/>
          </a:p>
          <a:p>
            <a:r>
              <a:rPr lang="zh-CN" altLang="en-US"/>
              <a:t>Training and testing various configurations and parameters in ML applications</a:t>
            </a:r>
            <a:endParaRPr lang="zh-CN" altLang="en-US"/>
          </a:p>
          <a:p>
            <a:r>
              <a:rPr lang="zh-CN" altLang="en-US"/>
              <a:t>Experience working in the cloud (AWS</a:t>
            </a:r>
            <a:r>
              <a:rPr lang="en-US" altLang="zh-CN"/>
              <a:t>)</a:t>
            </a:r>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custDataLst>
              <p:tags r:id="rId1"/>
            </p:custDataLst>
          </p:nvPr>
        </p:nvSpPr>
        <p:spPr>
          <a:xfrm>
            <a:off x="222250" y="396875"/>
            <a:ext cx="8355965" cy="2030095"/>
          </a:xfrm>
          <a:prstGeom prst="rect">
            <a:avLst/>
          </a:prstGeom>
          <a:noFill/>
        </p:spPr>
        <p:txBody>
          <a:bodyPr wrap="square" rtlCol="0">
            <a:spAutoFit/>
          </a:bodyPr>
          <a:p>
            <a:r>
              <a:rPr lang="en-US" altLang="en-GB">
                <a:sym typeface="+mn-ea"/>
              </a:rPr>
              <a:t> </a:t>
            </a:r>
            <a:r>
              <a:rPr lang="en-US" altLang="en-GB">
                <a:solidFill>
                  <a:schemeClr val="tx1"/>
                </a:solidFill>
                <a:effectLst>
                  <a:outerShdw blurRad="38100" dist="19050" dir="2700000" algn="tl" rotWithShape="0">
                    <a:schemeClr val="dk1">
                      <a:alpha val="40000"/>
                    </a:schemeClr>
                  </a:outerShdw>
                </a:effectLst>
                <a:sym typeface="+mn-ea"/>
              </a:rPr>
              <a:t>Part three-</a:t>
            </a:r>
            <a:r>
              <a:rPr lang="en-GB">
                <a:latin typeface="Times New Roman" panose="02020603050405020304" charset="0"/>
                <a:cs typeface="Times New Roman" panose="02020603050405020304" charset="0"/>
                <a:sym typeface="+mn-ea"/>
              </a:rPr>
              <a:t>My professional skills and match</a:t>
            </a:r>
            <a:r>
              <a:rPr lang="zh-CN" altLang="en-GB">
                <a:latin typeface="Times New Roman" panose="02020603050405020304" charset="0"/>
                <a:ea typeface="宋体" panose="02010600030101010101" pitchFamily="2" charset="-122"/>
                <a:cs typeface="Times New Roman" panose="02020603050405020304" charset="0"/>
                <a:sym typeface="+mn-ea"/>
              </a:rPr>
              <a:t>（</a:t>
            </a:r>
            <a:r>
              <a:rPr lang="zh-CN" altLang="en-GB" b="1">
                <a:solidFill>
                  <a:srgbClr val="FF0000"/>
                </a:solidFill>
                <a:latin typeface="Times New Roman" panose="02020603050405020304" charset="0"/>
                <a:ea typeface="宋体" panose="02010600030101010101" pitchFamily="2" charset="-122"/>
                <a:cs typeface="Times New Roman" panose="02020603050405020304" charset="0"/>
                <a:sym typeface="+mn-ea"/>
              </a:rPr>
              <a:t>Why choose me</a:t>
            </a:r>
            <a:r>
              <a:rPr lang="zh-CN" altLang="en-GB">
                <a:solidFill>
                  <a:schemeClr val="tx1"/>
                </a:solidFill>
                <a:latin typeface="Times New Roman" panose="02020603050405020304" charset="0"/>
                <a:ea typeface="宋体" panose="02010600030101010101" pitchFamily="2" charset="-122"/>
                <a:cs typeface="Times New Roman" panose="02020603050405020304" charset="0"/>
                <a:sym typeface="+mn-ea"/>
              </a:rPr>
              <a:t>）</a:t>
            </a:r>
            <a:endParaRPr lang="zh-CN" altLang="en-GB">
              <a:solidFill>
                <a:schemeClr val="tx1"/>
              </a:solidFill>
              <a:latin typeface="Times New Roman" panose="02020603050405020304" charset="0"/>
              <a:ea typeface="宋体" panose="02010600030101010101" pitchFamily="2" charset="-122"/>
              <a:cs typeface="Times New Roman" panose="02020603050405020304" charset="0"/>
              <a:sym typeface="+mn-ea"/>
            </a:endParaRPr>
          </a:p>
          <a:p>
            <a:endParaRPr lang="en-GB" alt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a:p>
            <a:r>
              <a:rPr lang="zh-CN" altLang="en-US"/>
              <a:t>Takeaways from the internship</a:t>
            </a:r>
            <a:endParaRPr lang="zh-CN" altLang="en-US"/>
          </a:p>
          <a:p>
            <a:r>
              <a:rPr lang="en-US" altLang="zh-CN"/>
              <a:t>1. </a:t>
            </a:r>
            <a:r>
              <a:rPr lang="zh-CN" altLang="en-US"/>
              <a:t>Assist CTO with generative AI core dependent neural nets: model selection, development, tuning</a:t>
            </a:r>
            <a:endParaRPr lang="zh-CN" altLang="en-US"/>
          </a:p>
          <a:p>
            <a:r>
              <a:rPr lang="en-US" altLang="zh-CN"/>
              <a:t>2. </a:t>
            </a:r>
            <a:r>
              <a:rPr lang="zh-CN" altLang="en-US"/>
              <a:t>Participate in the data engineering required for AI model fine-tuning, learning the entire process of data collection, data cleaning, data training, and AI model fine-tuning</a:t>
            </a:r>
            <a:endParaRPr lang="zh-CN" altLang="en-US"/>
          </a:p>
          <a:p>
            <a:r>
              <a:rPr lang="en-US" altLang="zh-CN"/>
              <a:t>3. </a:t>
            </a:r>
            <a:r>
              <a:rPr lang="zh-CN" altLang="en-US"/>
              <a:t>Accumulate cutting-edge knowledge of generative AI.</a:t>
            </a:r>
            <a:endParaRPr lang="zh-CN" altLang="en-US"/>
          </a:p>
          <a:p>
            <a:r>
              <a:rPr lang="en-US" altLang="zh-CN"/>
              <a:t>4. Proficient in python programming, have a certain understanding of linux operating system, familiar with deep learning framework, pytorch, tensorflow, etc.</a:t>
            </a:r>
            <a:endParaRPr lang="en-US" altLang="zh-CN"/>
          </a:p>
        </p:txBody>
      </p:sp>
      <p:sp>
        <p:nvSpPr>
          <p:cNvPr id="7" name="文本框 6"/>
          <p:cNvSpPr txBox="1"/>
          <p:nvPr/>
        </p:nvSpPr>
        <p:spPr>
          <a:xfrm>
            <a:off x="4867910" y="2668270"/>
            <a:ext cx="4123690" cy="1179830"/>
          </a:xfrm>
          <a:prstGeom prst="rect">
            <a:avLst/>
          </a:prstGeom>
          <a:noFill/>
        </p:spPr>
        <p:txBody>
          <a:bodyPr wrap="square" rtlCol="0">
            <a:noAutofit/>
          </a:bodyPr>
          <a:p>
            <a:endParaRPr lang="en-US" altLang="zh-CN"/>
          </a:p>
        </p:txBody>
      </p:sp>
      <p:pic>
        <p:nvPicPr>
          <p:cNvPr id="8" name="图片 7"/>
          <p:cNvPicPr>
            <a:picLocks noChangeAspect="1"/>
          </p:cNvPicPr>
          <p:nvPr>
            <p:custDataLst>
              <p:tags r:id="rId2"/>
            </p:custDataLst>
          </p:nvPr>
        </p:nvPicPr>
        <p:blipFill>
          <a:blip r:embed="rId3"/>
          <a:stretch>
            <a:fillRect/>
          </a:stretch>
        </p:blipFill>
        <p:spPr>
          <a:xfrm>
            <a:off x="281940" y="2487930"/>
            <a:ext cx="5558155" cy="1878965"/>
          </a:xfrm>
          <a:prstGeom prst="rect">
            <a:avLst/>
          </a:prstGeom>
        </p:spPr>
      </p:pic>
      <p:pic>
        <p:nvPicPr>
          <p:cNvPr id="9" name="图片 8"/>
          <p:cNvPicPr>
            <a:picLocks noChangeAspect="1"/>
          </p:cNvPicPr>
          <p:nvPr>
            <p:custDataLst>
              <p:tags r:id="rId4"/>
            </p:custDataLst>
          </p:nvPr>
        </p:nvPicPr>
        <p:blipFill>
          <a:blip r:embed="rId5"/>
          <a:stretch>
            <a:fillRect/>
          </a:stretch>
        </p:blipFill>
        <p:spPr>
          <a:xfrm>
            <a:off x="5996940" y="2571750"/>
            <a:ext cx="2825115" cy="158877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custDataLst>
              <p:tags r:id="rId1"/>
            </p:custDataLst>
          </p:nvPr>
        </p:nvSpPr>
        <p:spPr>
          <a:xfrm>
            <a:off x="222250" y="396875"/>
            <a:ext cx="5327015" cy="1168400"/>
          </a:xfrm>
          <a:prstGeom prst="rect">
            <a:avLst/>
          </a:prstGeom>
          <a:noFill/>
        </p:spPr>
        <p:txBody>
          <a:bodyPr wrap="square" rtlCol="0">
            <a:spAutoFit/>
          </a:bodyPr>
          <a:p>
            <a:r>
              <a:rPr lang="en-US" altLang="en-GB">
                <a:sym typeface="+mn-ea"/>
              </a:rPr>
              <a:t> </a:t>
            </a:r>
            <a:r>
              <a:rPr lang="en-US" altLang="en-GB">
                <a:solidFill>
                  <a:schemeClr val="tx1"/>
                </a:solidFill>
                <a:effectLst>
                  <a:outerShdw blurRad="38100" dist="19050" dir="2700000" algn="tl" rotWithShape="0">
                    <a:schemeClr val="dk1">
                      <a:alpha val="40000"/>
                    </a:schemeClr>
                  </a:outerShdw>
                </a:effectLst>
                <a:sym typeface="+mn-ea"/>
              </a:rPr>
              <a:t>Part three-</a:t>
            </a:r>
            <a:r>
              <a:rPr lang="en-GB">
                <a:latin typeface="Times New Roman" panose="02020603050405020304" charset="0"/>
                <a:cs typeface="Times New Roman" panose="02020603050405020304" charset="0"/>
                <a:sym typeface="+mn-ea"/>
              </a:rPr>
              <a:t>Past research experience</a:t>
            </a:r>
            <a:endParaRPr lang="en-GB">
              <a:latin typeface="Times New Roman" panose="02020603050405020304" charset="0"/>
              <a:cs typeface="Times New Roman" panose="02020603050405020304" charset="0"/>
            </a:endParaRPr>
          </a:p>
          <a:p>
            <a:endParaRPr lang="en-GB">
              <a:latin typeface="Times New Roman" panose="02020603050405020304" charset="0"/>
              <a:cs typeface="Times New Roman" panose="02020603050405020304" charset="0"/>
            </a:endParaRPr>
          </a:p>
          <a:p>
            <a:endParaRPr lang="en-US" altLang="zh-CN" b="1">
              <a:latin typeface="Times New Roman" panose="02020603050405020304" charset="0"/>
              <a:cs typeface="Times New Roman" panose="02020603050405020304" charset="0"/>
              <a:sym typeface="+mn-ea"/>
            </a:endParaRPr>
          </a:p>
          <a:p>
            <a:endParaRPr lang="en-GB" alt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a:p>
            <a:endParaRPr lang="zh-CN" altLang="en-US"/>
          </a:p>
        </p:txBody>
      </p:sp>
      <p:pic>
        <p:nvPicPr>
          <p:cNvPr id="3" name="图片 2"/>
          <p:cNvPicPr>
            <a:picLocks noChangeAspect="1"/>
          </p:cNvPicPr>
          <p:nvPr>
            <p:custDataLst>
              <p:tags r:id="rId2"/>
            </p:custDataLst>
          </p:nvPr>
        </p:nvPicPr>
        <p:blipFill>
          <a:blip r:embed="rId3"/>
          <a:stretch>
            <a:fillRect/>
          </a:stretch>
        </p:blipFill>
        <p:spPr>
          <a:xfrm>
            <a:off x="4667885" y="675640"/>
            <a:ext cx="3922395" cy="2180590"/>
          </a:xfrm>
          <a:prstGeom prst="rect">
            <a:avLst/>
          </a:prstGeom>
        </p:spPr>
      </p:pic>
      <p:sp>
        <p:nvSpPr>
          <p:cNvPr id="4" name="文本框 3"/>
          <p:cNvSpPr txBox="1"/>
          <p:nvPr/>
        </p:nvSpPr>
        <p:spPr>
          <a:xfrm>
            <a:off x="346710" y="3267710"/>
            <a:ext cx="4031615" cy="1383665"/>
          </a:xfrm>
          <a:prstGeom prst="rect">
            <a:avLst/>
          </a:prstGeom>
          <a:noFill/>
        </p:spPr>
        <p:txBody>
          <a:bodyPr wrap="square" rtlCol="0">
            <a:spAutoFit/>
          </a:bodyPr>
          <a:p>
            <a:r>
              <a:rPr lang="en-US" altLang="zh-CN">
                <a:sym typeface="+mn-ea"/>
              </a:rPr>
              <a:t>Research Name</a:t>
            </a:r>
            <a:r>
              <a:rPr lang="zh-CN" altLang="en-US">
                <a:ea typeface="宋体" panose="02010600030101010101" pitchFamily="2" charset="-122"/>
                <a:sym typeface="+mn-ea"/>
              </a:rPr>
              <a:t>：</a:t>
            </a:r>
            <a:endParaRPr lang="en-US" altLang="zh-CN">
              <a:sym typeface="+mn-ea"/>
            </a:endParaRPr>
          </a:p>
          <a:p>
            <a:r>
              <a:rPr lang="en-US" altLang="zh-CN">
                <a:sym typeface="+mn-ea"/>
              </a:rPr>
              <a:t>Experiments of Federated Learning for COVID-19 Chest X-ray Images.</a:t>
            </a:r>
            <a:endParaRPr lang="en-US" altLang="zh-CN">
              <a:sym typeface="+mn-ea"/>
            </a:endParaRPr>
          </a:p>
          <a:p>
            <a:endParaRPr lang="en-US" altLang="zh-CN"/>
          </a:p>
          <a:p>
            <a:r>
              <a:rPr lang="en-US" altLang="zh-CN"/>
              <a:t>Computer Vision and Pattern Recognition Machine Learning </a:t>
            </a:r>
            <a:endParaRPr lang="en-US" altLang="zh-CN"/>
          </a:p>
        </p:txBody>
      </p:sp>
      <p:sp>
        <p:nvSpPr>
          <p:cNvPr id="6" name="文本框 5"/>
          <p:cNvSpPr txBox="1"/>
          <p:nvPr/>
        </p:nvSpPr>
        <p:spPr>
          <a:xfrm>
            <a:off x="4572000" y="2826385"/>
            <a:ext cx="4114165" cy="1932305"/>
          </a:xfrm>
          <a:prstGeom prst="rect">
            <a:avLst/>
          </a:prstGeom>
          <a:noFill/>
        </p:spPr>
        <p:txBody>
          <a:bodyPr wrap="square" rtlCol="0">
            <a:noAutofit/>
          </a:bodyPr>
          <a:p>
            <a:endParaRPr lang="en-US" altLang="zh-CN"/>
          </a:p>
          <a:p>
            <a:r>
              <a:rPr lang="en-US" altLang="zh-CN"/>
              <a:t>1. </a:t>
            </a:r>
            <a:r>
              <a:rPr lang="zh-CN" altLang="en-US"/>
              <a:t>Computer vision and deep learning techniques were used to identify COVID-19 infections with chest X-ray images.</a:t>
            </a:r>
            <a:endParaRPr lang="zh-CN" altLang="en-US"/>
          </a:p>
          <a:p>
            <a:endParaRPr lang="zh-CN" altLang="en-US"/>
          </a:p>
          <a:p>
            <a:r>
              <a:rPr lang="en-US" altLang="zh-CN"/>
              <a:t>2.</a:t>
            </a:r>
            <a:r>
              <a:rPr lang="zh-CN" altLang="en-US"/>
              <a:t> </a:t>
            </a:r>
            <a:r>
              <a:rPr lang="en-US" altLang="zh-CN"/>
              <a:t>H</a:t>
            </a:r>
            <a:r>
              <a:rPr lang="zh-CN" altLang="en-US"/>
              <a:t>ospital-specific medical-related data is not allowed to be leaked and shared without permission. Collecting such training data is a big challenge.</a:t>
            </a:r>
            <a:endParaRPr lang="zh-CN" altLang="en-US"/>
          </a:p>
          <a:p>
            <a:endParaRPr lang="zh-CN" altLang="en-US"/>
          </a:p>
          <a:p>
            <a:endParaRPr lang="zh-CN" altLang="en-US"/>
          </a:p>
        </p:txBody>
      </p:sp>
      <p:pic>
        <p:nvPicPr>
          <p:cNvPr id="7" name="图片 6"/>
          <p:cNvPicPr>
            <a:picLocks noChangeAspect="1"/>
          </p:cNvPicPr>
          <p:nvPr>
            <p:custDataLst>
              <p:tags r:id="rId4"/>
            </p:custDataLst>
          </p:nvPr>
        </p:nvPicPr>
        <p:blipFill>
          <a:blip r:embed="rId5"/>
          <a:stretch>
            <a:fillRect/>
          </a:stretch>
        </p:blipFill>
        <p:spPr>
          <a:xfrm>
            <a:off x="426720" y="723900"/>
            <a:ext cx="3951605" cy="251269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custDataLst>
              <p:tags r:id="rId1"/>
            </p:custDataLst>
          </p:nvPr>
        </p:nvSpPr>
        <p:spPr>
          <a:xfrm>
            <a:off x="222250" y="396875"/>
            <a:ext cx="5327015" cy="953135"/>
          </a:xfrm>
          <a:prstGeom prst="rect">
            <a:avLst/>
          </a:prstGeom>
          <a:noFill/>
        </p:spPr>
        <p:txBody>
          <a:bodyPr wrap="square" rtlCol="0">
            <a:spAutoFit/>
          </a:bodyPr>
          <a:p>
            <a:r>
              <a:rPr lang="en-US" altLang="en-GB">
                <a:sym typeface="+mn-ea"/>
              </a:rPr>
              <a:t> </a:t>
            </a:r>
            <a:r>
              <a:rPr lang="en-US" altLang="en-GB">
                <a:solidFill>
                  <a:schemeClr val="tx1"/>
                </a:solidFill>
                <a:effectLst>
                  <a:outerShdw blurRad="38100" dist="19050" dir="2700000" algn="tl" rotWithShape="0">
                    <a:schemeClr val="dk1">
                      <a:alpha val="40000"/>
                    </a:schemeClr>
                  </a:outerShdw>
                </a:effectLst>
                <a:sym typeface="+mn-ea"/>
              </a:rPr>
              <a:t>Part three-</a:t>
            </a:r>
            <a:r>
              <a:rPr lang="en-GB">
                <a:latin typeface="Times New Roman" panose="02020603050405020304" charset="0"/>
                <a:cs typeface="Times New Roman" panose="02020603050405020304" charset="0"/>
                <a:sym typeface="+mn-ea"/>
              </a:rPr>
              <a:t>Past research experience</a:t>
            </a:r>
            <a:endParaRPr lang="en-GB">
              <a:latin typeface="Times New Roman" panose="02020603050405020304" charset="0"/>
              <a:cs typeface="Times New Roman" panose="02020603050405020304" charset="0"/>
            </a:endParaRPr>
          </a:p>
          <a:p>
            <a:endParaRPr lang="en-US" altLang="zh-CN" b="1">
              <a:latin typeface="Times New Roman" panose="02020603050405020304" charset="0"/>
              <a:cs typeface="Times New Roman" panose="02020603050405020304" charset="0"/>
              <a:sym typeface="+mn-ea"/>
            </a:endParaRPr>
          </a:p>
          <a:p>
            <a:endParaRPr lang="en-GB" alt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a:p>
            <a:endParaRPr lang="zh-CN" altLang="en-US"/>
          </a:p>
        </p:txBody>
      </p:sp>
      <p:sp>
        <p:nvSpPr>
          <p:cNvPr id="4" name="文本框 3"/>
          <p:cNvSpPr txBox="1"/>
          <p:nvPr/>
        </p:nvSpPr>
        <p:spPr>
          <a:xfrm>
            <a:off x="4509770" y="2891790"/>
            <a:ext cx="4701540" cy="1597660"/>
          </a:xfrm>
          <a:prstGeom prst="rect">
            <a:avLst/>
          </a:prstGeom>
          <a:noFill/>
        </p:spPr>
        <p:txBody>
          <a:bodyPr wrap="square" rtlCol="0">
            <a:noAutofit/>
          </a:bodyPr>
          <a:p>
            <a:r>
              <a:rPr lang="en-US" altLang="zh-CN"/>
              <a:t>The results of this research were successfully published.</a:t>
            </a:r>
            <a:endParaRPr lang="en-US" altLang="zh-CN"/>
          </a:p>
          <a:p>
            <a:r>
              <a:rPr lang="en-US" altLang="zh-CN"/>
              <a:t>[1]Yan, B. ,  Wang, J. ,  Cheng, J. ,  Zhou, Y. ,  Zhang, Y. , &amp;  Yang, Y. , et al. (2021). Experiments of Federated Learning for COVID-19 Chest X-ray Images. International Conference on Artificial Intelligence. Springer, Cham.</a:t>
            </a:r>
            <a:endParaRPr lang="en-US" altLang="zh-CN"/>
          </a:p>
        </p:txBody>
      </p:sp>
      <p:pic>
        <p:nvPicPr>
          <p:cNvPr id="6" name="图片 5"/>
          <p:cNvPicPr>
            <a:picLocks noChangeAspect="1"/>
          </p:cNvPicPr>
          <p:nvPr>
            <p:custDataLst>
              <p:tags r:id="rId2"/>
            </p:custDataLst>
          </p:nvPr>
        </p:nvPicPr>
        <p:blipFill>
          <a:blip r:embed="rId3"/>
          <a:stretch>
            <a:fillRect/>
          </a:stretch>
        </p:blipFill>
        <p:spPr>
          <a:xfrm>
            <a:off x="153035" y="857250"/>
            <a:ext cx="4271645" cy="3543935"/>
          </a:xfrm>
          <a:prstGeom prst="rect">
            <a:avLst/>
          </a:prstGeom>
        </p:spPr>
      </p:pic>
      <p:sp>
        <p:nvSpPr>
          <p:cNvPr id="7" name="文本框 6"/>
          <p:cNvSpPr txBox="1"/>
          <p:nvPr/>
        </p:nvSpPr>
        <p:spPr>
          <a:xfrm>
            <a:off x="4509770" y="789940"/>
            <a:ext cx="4533900" cy="2030095"/>
          </a:xfrm>
          <a:prstGeom prst="rect">
            <a:avLst/>
          </a:prstGeom>
          <a:noFill/>
        </p:spPr>
        <p:txBody>
          <a:bodyPr wrap="square" rtlCol="0" anchor="t">
            <a:spAutoFit/>
          </a:bodyPr>
          <a:p>
            <a:r>
              <a:rPr lang="en-US" altLang="zh-CN">
                <a:sym typeface="+mn-ea"/>
              </a:rPr>
              <a:t>3. Federated Learning </a:t>
            </a:r>
            <a:r>
              <a:rPr lang="zh-CN" altLang="en-US">
                <a:sym typeface="+mn-ea"/>
              </a:rPr>
              <a:t>is an available approach to solve this problem. It can effectively solve the problem of data silos and get a shared model without obtaining local data.</a:t>
            </a:r>
            <a:endParaRPr lang="zh-CN" altLang="en-US">
              <a:sym typeface="+mn-ea"/>
            </a:endParaRPr>
          </a:p>
          <a:p>
            <a:endParaRPr lang="zh-CN" altLang="en-US"/>
          </a:p>
          <a:p>
            <a:r>
              <a:rPr lang="en-US" altLang="zh-CN">
                <a:sym typeface="+mn-ea"/>
              </a:rPr>
              <a:t>4.</a:t>
            </a:r>
            <a:r>
              <a:rPr lang="zh-CN" altLang="en-US">
                <a:sym typeface="+mn-ea"/>
              </a:rPr>
              <a:t>The performance of four popular models (MobileNet, ResNet18, MoblieNet, and COVID-Net) is compared with and without the use of the </a:t>
            </a:r>
            <a:r>
              <a:rPr lang="en-US" altLang="zh-CN">
                <a:sym typeface="+mn-ea"/>
              </a:rPr>
              <a:t>Federated Learning</a:t>
            </a:r>
            <a:r>
              <a:rPr lang="zh-CN" altLang="en-US">
                <a:sym typeface="+mn-ea"/>
              </a:rPr>
              <a:t> framework.</a:t>
            </a:r>
            <a:endParaRPr lang="zh-CN" altLang="en-US">
              <a:sym typeface="+mn-e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425450" y="516890"/>
            <a:ext cx="3514725" cy="521970"/>
          </a:xfrm>
          <a:prstGeom prst="rect">
            <a:avLst/>
          </a:prstGeom>
          <a:noFill/>
        </p:spPr>
        <p:txBody>
          <a:bodyPr wrap="square" rtlCol="0">
            <a:spAutoFit/>
          </a:bodyPr>
          <a:p>
            <a:r>
              <a:rPr lang="en-US" altLang="en-GB">
                <a:solidFill>
                  <a:schemeClr val="tx1"/>
                </a:solidFill>
                <a:effectLst>
                  <a:outerShdw blurRad="38100" dist="19050" dir="2700000" algn="tl" rotWithShape="0">
                    <a:schemeClr val="dk1">
                      <a:alpha val="40000"/>
                    </a:schemeClr>
                  </a:outerShdw>
                </a:effectLst>
                <a:sym typeface="+mn-ea"/>
              </a:rPr>
              <a:t>Part three-</a:t>
            </a:r>
            <a:r>
              <a:rPr lang="en-GB">
                <a:latin typeface="Times New Roman" panose="02020603050405020304" charset="0"/>
                <a:cs typeface="Times New Roman" panose="02020603050405020304" charset="0"/>
                <a:sym typeface="+mn-ea"/>
              </a:rPr>
              <a:t>Past research experience</a:t>
            </a:r>
            <a:endParaRPr lang="en-GB">
              <a:latin typeface="Times New Roman" panose="02020603050405020304" charset="0"/>
              <a:cs typeface="Times New Roman" panose="02020603050405020304" charset="0"/>
            </a:endParaRPr>
          </a:p>
          <a:p>
            <a:endParaRPr lang="zh-CN" altLang="en-US"/>
          </a:p>
        </p:txBody>
      </p:sp>
      <p:pic>
        <p:nvPicPr>
          <p:cNvPr id="7" name="图片 6"/>
          <p:cNvPicPr>
            <a:picLocks noChangeAspect="1"/>
          </p:cNvPicPr>
          <p:nvPr>
            <p:custDataLst>
              <p:tags r:id="rId1"/>
            </p:custDataLst>
          </p:nvPr>
        </p:nvPicPr>
        <p:blipFill>
          <a:blip r:embed="rId2"/>
          <a:stretch>
            <a:fillRect/>
          </a:stretch>
        </p:blipFill>
        <p:spPr>
          <a:xfrm>
            <a:off x="321945" y="995680"/>
            <a:ext cx="3660775" cy="3662680"/>
          </a:xfrm>
          <a:prstGeom prst="rect">
            <a:avLst/>
          </a:prstGeom>
        </p:spPr>
      </p:pic>
      <p:sp>
        <p:nvSpPr>
          <p:cNvPr id="11" name="文本框 10"/>
          <p:cNvSpPr txBox="1"/>
          <p:nvPr/>
        </p:nvSpPr>
        <p:spPr>
          <a:xfrm>
            <a:off x="4166235" y="366395"/>
            <a:ext cx="4626610" cy="4083050"/>
          </a:xfrm>
          <a:prstGeom prst="rect">
            <a:avLst/>
          </a:prstGeom>
          <a:noFill/>
        </p:spPr>
        <p:txBody>
          <a:bodyPr wrap="square" rtlCol="0">
            <a:noAutofit/>
          </a:bodyPr>
          <a:p>
            <a:r>
              <a:rPr lang="en-US" altLang="zh-CN">
                <a:sym typeface="+mn-ea"/>
              </a:rPr>
              <a:t>Research</a:t>
            </a:r>
            <a:r>
              <a:rPr lang="zh-CN" altLang="en-US">
                <a:ea typeface="宋体" panose="02010600030101010101" pitchFamily="2" charset="-122"/>
                <a:sym typeface="+mn-ea"/>
              </a:rPr>
              <a:t>：</a:t>
            </a:r>
            <a:endParaRPr lang="en-US" altLang="zh-CN">
              <a:sym typeface="+mn-ea"/>
            </a:endParaRPr>
          </a:p>
          <a:p>
            <a:r>
              <a:rPr lang="en-US" altLang="zh-CN"/>
              <a:t>COVID</a:t>
            </a:r>
            <a:r>
              <a:rPr lang="zh-CN" altLang="en-US"/>
              <a:t>-19 Public Opinion and Emotion Monitoring System Based on Time Series Thermal New Word Mining</a:t>
            </a:r>
            <a:endParaRPr lang="zh-CN" altLang="en-US"/>
          </a:p>
          <a:p>
            <a:endParaRPr lang="zh-CN" altLang="en-US"/>
          </a:p>
          <a:p>
            <a:r>
              <a:rPr lang="en-US" altLang="zh-CN"/>
              <a:t>1.</a:t>
            </a:r>
            <a:r>
              <a:rPr lang="zh-CN" altLang="en-US"/>
              <a:t>Selected the "Scrapy-Redis" distributed crawler framework as the main workflow for crawling Weibo data, and used the Bloomfilter algorithm to filter URLs.</a:t>
            </a:r>
            <a:endParaRPr lang="zh-CN" altLang="en-US"/>
          </a:p>
          <a:p>
            <a:endParaRPr lang="zh-CN" altLang="en-US"/>
          </a:p>
          <a:p>
            <a:r>
              <a:rPr lang="en-US" altLang="zh-CN"/>
              <a:t>2.Phrases are segmented using existing corpus-based word frequency segmentation methods, and a Hidden Markov Model (HMM)-based Viterbi algorithm is used to determine the maximum probability segmentation scheme for out-of-word words.</a:t>
            </a:r>
            <a:endParaRPr lang="en-US" altLang="zh-CN"/>
          </a:p>
          <a:p>
            <a:endParaRPr lang="en-US" altLang="zh-CN"/>
          </a:p>
          <a:p>
            <a:r>
              <a:rPr lang="en-US" altLang="zh-CN"/>
              <a:t>3.Combined the Chinese Public Opinion Dictionary with Naive Bayesian Algorithm, and a public opinion classifier was constructed to process and analyze the epidemic comments on Weibo, and designed a large screen for data visualization.</a:t>
            </a:r>
            <a:endParaRPr lang="en-US" altLang="zh-CN"/>
          </a:p>
          <a:p>
            <a:r>
              <a:rPr lang="zh-CN" altLang="en-US"/>
              <a:t></a:t>
            </a:r>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文本框 5"/>
          <p:cNvSpPr txBox="1"/>
          <p:nvPr/>
        </p:nvSpPr>
        <p:spPr>
          <a:xfrm>
            <a:off x="425450" y="516890"/>
            <a:ext cx="3514725" cy="521970"/>
          </a:xfrm>
          <a:prstGeom prst="rect">
            <a:avLst/>
          </a:prstGeom>
          <a:noFill/>
        </p:spPr>
        <p:txBody>
          <a:bodyPr wrap="square" rtlCol="0">
            <a:spAutoFit/>
          </a:bodyPr>
          <a:p>
            <a:r>
              <a:rPr lang="en-US" altLang="en-GB">
                <a:solidFill>
                  <a:schemeClr val="tx1"/>
                </a:solidFill>
                <a:effectLst>
                  <a:outerShdw blurRad="38100" dist="19050" dir="2700000" algn="tl" rotWithShape="0">
                    <a:schemeClr val="dk1">
                      <a:alpha val="40000"/>
                    </a:schemeClr>
                  </a:outerShdw>
                </a:effectLst>
                <a:sym typeface="+mn-ea"/>
              </a:rPr>
              <a:t>Part three-</a:t>
            </a:r>
            <a:r>
              <a:rPr lang="en-GB">
                <a:latin typeface="Times New Roman" panose="02020603050405020304" charset="0"/>
                <a:cs typeface="Times New Roman" panose="02020603050405020304" charset="0"/>
                <a:sym typeface="+mn-ea"/>
              </a:rPr>
              <a:t>Past research experience</a:t>
            </a:r>
            <a:endParaRPr lang="en-GB">
              <a:latin typeface="Times New Roman" panose="02020603050405020304" charset="0"/>
              <a:cs typeface="Times New Roman" panose="02020603050405020304" charset="0"/>
            </a:endParaRPr>
          </a:p>
          <a:p>
            <a:endParaRPr lang="zh-CN" altLang="en-US"/>
          </a:p>
        </p:txBody>
      </p:sp>
      <p:pic>
        <p:nvPicPr>
          <p:cNvPr id="10" name="图片 9"/>
          <p:cNvPicPr>
            <a:picLocks noChangeAspect="1"/>
          </p:cNvPicPr>
          <p:nvPr>
            <p:custDataLst>
              <p:tags r:id="rId1"/>
            </p:custDataLst>
          </p:nvPr>
        </p:nvPicPr>
        <p:blipFill>
          <a:blip r:embed="rId2"/>
          <a:stretch>
            <a:fillRect/>
          </a:stretch>
        </p:blipFill>
        <p:spPr>
          <a:xfrm>
            <a:off x="256540" y="1132205"/>
            <a:ext cx="4914900" cy="3215005"/>
          </a:xfrm>
          <a:prstGeom prst="rect">
            <a:avLst/>
          </a:prstGeom>
        </p:spPr>
      </p:pic>
      <p:sp>
        <p:nvSpPr>
          <p:cNvPr id="3" name="文本框 2"/>
          <p:cNvSpPr txBox="1"/>
          <p:nvPr/>
        </p:nvSpPr>
        <p:spPr>
          <a:xfrm>
            <a:off x="5486400" y="2606675"/>
            <a:ext cx="3493135" cy="764540"/>
          </a:xfrm>
          <a:prstGeom prst="rect">
            <a:avLst/>
          </a:prstGeom>
          <a:noFill/>
        </p:spPr>
        <p:txBody>
          <a:bodyPr wrap="square" rtlCol="0" anchor="t">
            <a:noAutofit/>
          </a:bodyPr>
          <a:p>
            <a:r>
              <a:rPr lang="en-US" altLang="zh-CN">
                <a:sym typeface="+mn-ea"/>
              </a:rPr>
              <a:t>The results of this research were successfully published.</a:t>
            </a:r>
            <a:endParaRPr lang="en-US" altLang="zh-CN"/>
          </a:p>
          <a:p>
            <a:r>
              <a:rPr lang="en-US" altLang="zh-CN">
                <a:sym typeface="+mn-ea"/>
              </a:rPr>
              <a:t>[2]Zhang, Y., Chen, J., Liu, B., Yang, Y., Li, H., Zheng, X., ... &amp; Xiong, N. (2020). Covid-19 public opinion and emotion monitoring system based on time series thermal new word mining. arXiv preprint arXiv:2005.11458.</a:t>
            </a:r>
            <a:endParaRPr lang="en-US" altLang="zh-CN">
              <a:sym typeface="+mn-ea"/>
            </a:endParaRPr>
          </a:p>
        </p:txBody>
      </p:sp>
      <p:pic>
        <p:nvPicPr>
          <p:cNvPr id="4" name="图片 3"/>
          <p:cNvPicPr>
            <a:picLocks noChangeAspect="1"/>
          </p:cNvPicPr>
          <p:nvPr>
            <p:custDataLst>
              <p:tags r:id="rId3"/>
            </p:custDataLst>
          </p:nvPr>
        </p:nvPicPr>
        <p:blipFill>
          <a:blip r:embed="rId4"/>
          <a:stretch>
            <a:fillRect/>
          </a:stretch>
        </p:blipFill>
        <p:spPr>
          <a:xfrm>
            <a:off x="5332095" y="632460"/>
            <a:ext cx="3695700" cy="160972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custDataLst>
              <p:tags r:id="rId1"/>
            </p:custDataLst>
          </p:nvPr>
        </p:nvSpPr>
        <p:spPr>
          <a:xfrm>
            <a:off x="285115" y="426085"/>
            <a:ext cx="7178675" cy="3753485"/>
          </a:xfrm>
          <a:prstGeom prst="rect">
            <a:avLst/>
          </a:prstGeom>
          <a:noFill/>
        </p:spPr>
        <p:txBody>
          <a:bodyPr wrap="square" rtlCol="0">
            <a:spAutoFit/>
          </a:bodyPr>
          <a:p>
            <a:r>
              <a:rPr lang="en-US" altLang="en-GB" sz="2000">
                <a:sym typeface="+mn-ea"/>
              </a:rPr>
              <a:t> </a:t>
            </a:r>
            <a:r>
              <a:rPr lang="en-US" altLang="en-GB" sz="2000">
                <a:solidFill>
                  <a:schemeClr val="tx1"/>
                </a:solidFill>
                <a:effectLst>
                  <a:outerShdw blurRad="38100" dist="19050" dir="2700000" algn="tl" rotWithShape="0">
                    <a:schemeClr val="dk1">
                      <a:alpha val="40000"/>
                    </a:schemeClr>
                  </a:outerShdw>
                </a:effectLst>
                <a:sym typeface="+mn-ea"/>
              </a:rPr>
              <a:t>Part 04-</a:t>
            </a:r>
            <a:r>
              <a:rPr lang="en-US" altLang="en-GB" sz="2000">
                <a:latin typeface="Times New Roman" panose="02020603050405020304" charset="0"/>
                <a:cs typeface="Times New Roman" panose="02020603050405020304" charset="0"/>
                <a:sym typeface="+mn-ea"/>
              </a:rPr>
              <a:t>Questions and Answers</a:t>
            </a:r>
            <a:endParaRPr lang="en-US" altLang="en-GB" sz="2000">
              <a:latin typeface="Times New Roman" panose="02020603050405020304" charset="0"/>
              <a:cs typeface="Times New Roman" panose="02020603050405020304" charset="0"/>
            </a:endParaRPr>
          </a:p>
          <a:p>
            <a:endParaRPr lang="en-GB">
              <a:latin typeface="Times New Roman" panose="02020603050405020304" charset="0"/>
              <a:cs typeface="Times New Roman" panose="02020603050405020304" charset="0"/>
            </a:endParaRPr>
          </a:p>
          <a:p>
            <a:endParaRPr lang="en-GB">
              <a:latin typeface="Times New Roman" panose="02020603050405020304" charset="0"/>
              <a:cs typeface="Times New Roman" panose="02020603050405020304" charset="0"/>
            </a:endParaRPr>
          </a:p>
          <a:p>
            <a:r>
              <a:rPr lang="en-US" altLang="en-GB" sz="1800">
                <a:latin typeface="Times New Roman" panose="02020603050405020304" charset="0"/>
                <a:cs typeface="Times New Roman" panose="02020603050405020304" charset="0"/>
              </a:rPr>
              <a:t>Q1: As an undergraduate majoring in computer science and a graduate student in spatial data science. I think my knowledge in areas such as geography, environmental science and agriculture is lacking. How can I better supplement this knowledge? I always feel that I should not be a computer scientist.</a:t>
            </a:r>
            <a:endParaRPr lang="en-US" altLang="en-GB" sz="1800">
              <a:latin typeface="Times New Roman" panose="02020603050405020304" charset="0"/>
              <a:cs typeface="Times New Roman" panose="02020603050405020304" charset="0"/>
            </a:endParaRPr>
          </a:p>
          <a:p>
            <a:endParaRPr lang="en-US" altLang="en-GB" sz="1800">
              <a:latin typeface="Times New Roman" panose="02020603050405020304" charset="0"/>
              <a:cs typeface="Times New Roman" panose="02020603050405020304" charset="0"/>
            </a:endParaRPr>
          </a:p>
          <a:p>
            <a:r>
              <a:rPr lang="en-US" altLang="en-GB" sz="1800">
                <a:latin typeface="Times New Roman" panose="02020603050405020304" charset="0"/>
                <a:cs typeface="Times New Roman" panose="02020603050405020304" charset="0"/>
              </a:rPr>
              <a:t>Q2: I noticed that you also have a strong interdisciplinary background. For interdisciplinary applicants like me, do you have any advice before I apply for a PhD?</a:t>
            </a:r>
            <a:endParaRPr lang="en-US" altLang="en-GB" sz="1800">
              <a:latin typeface="Times New Roman" panose="02020603050405020304" charset="0"/>
              <a:cs typeface="Times New Roman" panose="02020603050405020304" charset="0"/>
            </a:endParaRPr>
          </a:p>
          <a:p>
            <a:endParaRPr lang="en-GB" alt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a:p>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083" name="Shape 2083"/>
        <p:cNvGrpSpPr/>
        <p:nvPr/>
      </p:nvGrpSpPr>
      <p:grpSpPr>
        <a:xfrm>
          <a:off x="0" y="0"/>
          <a:ext cx="0" cy="0"/>
          <a:chOff x="0" y="0"/>
          <a:chExt cx="0" cy="0"/>
        </a:xfrm>
      </p:grpSpPr>
      <p:sp>
        <p:nvSpPr>
          <p:cNvPr id="2084" name="Google Shape;2084;p89"/>
          <p:cNvSpPr txBox="1"/>
          <p:nvPr>
            <p:ph type="title"/>
          </p:nvPr>
        </p:nvSpPr>
        <p:spPr>
          <a:xfrm>
            <a:off x="4536175" y="576075"/>
            <a:ext cx="3894600" cy="99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THANKS</a:t>
            </a:r>
            <a:endParaRPr lang="en-GB"/>
          </a:p>
        </p:txBody>
      </p:sp>
      <p:sp>
        <p:nvSpPr>
          <p:cNvPr id="2101" name="Google Shape;2101;p89"/>
          <p:cNvSpPr txBox="1"/>
          <p:nvPr/>
        </p:nvSpPr>
        <p:spPr>
          <a:xfrm>
            <a:off x="5255725" y="4071625"/>
            <a:ext cx="3174900" cy="292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200">
              <a:solidFill>
                <a:schemeClr val="dk1"/>
              </a:solidFill>
              <a:latin typeface="Actor" panose="020B0503050000020004"/>
              <a:ea typeface="Actor" panose="020B0503050000020004"/>
              <a:cs typeface="Actor" panose="020B0503050000020004"/>
              <a:sym typeface="Actor" panose="020B0503050000020004"/>
            </a:endParaRPr>
          </a:p>
        </p:txBody>
      </p:sp>
      <p:cxnSp>
        <p:nvCxnSpPr>
          <p:cNvPr id="2102" name="Google Shape;2102;p89"/>
          <p:cNvCxnSpPr/>
          <p:nvPr/>
        </p:nvCxnSpPr>
        <p:spPr>
          <a:xfrm>
            <a:off x="7977075" y="1689413"/>
            <a:ext cx="341100" cy="0"/>
          </a:xfrm>
          <a:prstGeom prst="straightConnector1">
            <a:avLst/>
          </a:prstGeom>
          <a:noFill/>
          <a:ln w="38100" cap="rnd" cmpd="sng">
            <a:solidFill>
              <a:schemeClr val="dk1"/>
            </a:solidFill>
            <a:prstDash val="solid"/>
            <a:round/>
            <a:headEnd type="none" w="med" len="med"/>
            <a:tailEnd type="none" w="med" len="med"/>
          </a:ln>
        </p:spPr>
      </p:cxnSp>
      <p:grpSp>
        <p:nvGrpSpPr>
          <p:cNvPr id="2103" name="Google Shape;2103;p89"/>
          <p:cNvGrpSpPr/>
          <p:nvPr/>
        </p:nvGrpSpPr>
        <p:grpSpPr>
          <a:xfrm rot="1066017">
            <a:off x="593404" y="2106605"/>
            <a:ext cx="1776040" cy="1729173"/>
            <a:chOff x="563513" y="1627488"/>
            <a:chExt cx="2705700" cy="2634300"/>
          </a:xfrm>
        </p:grpSpPr>
        <p:sp>
          <p:nvSpPr>
            <p:cNvPr id="2104" name="Google Shape;2104;p89"/>
            <p:cNvSpPr/>
            <p:nvPr/>
          </p:nvSpPr>
          <p:spPr>
            <a:xfrm>
              <a:off x="563513" y="1627488"/>
              <a:ext cx="2705700" cy="2634300"/>
            </a:xfrm>
            <a:prstGeom prst="roundRect">
              <a:avLst>
                <a:gd name="adj" fmla="val 16667"/>
              </a:avLst>
            </a:prstGeom>
            <a:solidFill>
              <a:schemeClr val="lt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05" name="Google Shape;2105;p89"/>
            <p:cNvGrpSpPr/>
            <p:nvPr/>
          </p:nvGrpSpPr>
          <p:grpSpPr>
            <a:xfrm>
              <a:off x="877494" y="1897519"/>
              <a:ext cx="2077765" cy="2024006"/>
              <a:chOff x="1121300" y="238125"/>
              <a:chExt cx="5357825" cy="5219200"/>
            </a:xfrm>
          </p:grpSpPr>
          <p:sp>
            <p:nvSpPr>
              <p:cNvPr id="2106" name="Google Shape;2106;p89"/>
              <p:cNvSpPr/>
              <p:nvPr/>
            </p:nvSpPr>
            <p:spPr>
              <a:xfrm>
                <a:off x="1190625" y="1768800"/>
                <a:ext cx="5219200" cy="3688525"/>
              </a:xfrm>
              <a:custGeom>
                <a:avLst/>
                <a:gdLst/>
                <a:ahLst/>
                <a:cxnLst/>
                <a:rect l="l" t="t" r="r" b="b"/>
                <a:pathLst>
                  <a:path w="208768" h="147541" extrusionOk="0">
                    <a:moveTo>
                      <a:pt x="3066" y="0"/>
                    </a:moveTo>
                    <a:cubicBezTo>
                      <a:pt x="1370" y="0"/>
                      <a:pt x="0" y="1371"/>
                      <a:pt x="0" y="3067"/>
                    </a:cubicBezTo>
                    <a:lnTo>
                      <a:pt x="0" y="144474"/>
                    </a:lnTo>
                    <a:cubicBezTo>
                      <a:pt x="0" y="146170"/>
                      <a:pt x="1370" y="147540"/>
                      <a:pt x="3066" y="147540"/>
                    </a:cubicBezTo>
                    <a:lnTo>
                      <a:pt x="205701" y="147540"/>
                    </a:lnTo>
                    <a:cubicBezTo>
                      <a:pt x="207397" y="147540"/>
                      <a:pt x="208767" y="146170"/>
                      <a:pt x="208767" y="144474"/>
                    </a:cubicBezTo>
                    <a:lnTo>
                      <a:pt x="208767" y="3067"/>
                    </a:lnTo>
                    <a:cubicBezTo>
                      <a:pt x="208767" y="1371"/>
                      <a:pt x="207397" y="0"/>
                      <a:pt x="205701" y="0"/>
                    </a:cubicBezTo>
                    <a:cubicBezTo>
                      <a:pt x="188804" y="0"/>
                      <a:pt x="188804" y="8155"/>
                      <a:pt x="171939" y="8155"/>
                    </a:cubicBezTo>
                    <a:cubicBezTo>
                      <a:pt x="155042" y="8155"/>
                      <a:pt x="155042" y="0"/>
                      <a:pt x="138145" y="0"/>
                    </a:cubicBezTo>
                    <a:cubicBezTo>
                      <a:pt x="121281" y="0"/>
                      <a:pt x="121281" y="8155"/>
                      <a:pt x="104384" y="8155"/>
                    </a:cubicBezTo>
                    <a:cubicBezTo>
                      <a:pt x="87486" y="8155"/>
                      <a:pt x="87486" y="0"/>
                      <a:pt x="70622" y="0"/>
                    </a:cubicBezTo>
                    <a:cubicBezTo>
                      <a:pt x="53725" y="0"/>
                      <a:pt x="53725" y="8155"/>
                      <a:pt x="36828" y="8155"/>
                    </a:cubicBezTo>
                    <a:cubicBezTo>
                      <a:pt x="19963" y="8155"/>
                      <a:pt x="19963" y="0"/>
                      <a:pt x="3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89"/>
              <p:cNvSpPr/>
              <p:nvPr/>
            </p:nvSpPr>
            <p:spPr>
              <a:xfrm>
                <a:off x="2862375" y="1436075"/>
                <a:ext cx="1875675" cy="3944575"/>
              </a:xfrm>
              <a:custGeom>
                <a:avLst/>
                <a:gdLst/>
                <a:ahLst/>
                <a:cxnLst/>
                <a:rect l="l" t="t" r="r" b="b"/>
                <a:pathLst>
                  <a:path w="75027" h="157783" extrusionOk="0">
                    <a:moveTo>
                      <a:pt x="25477" y="1"/>
                    </a:moveTo>
                    <a:lnTo>
                      <a:pt x="25477" y="16245"/>
                    </a:lnTo>
                    <a:lnTo>
                      <a:pt x="31609" y="97828"/>
                    </a:lnTo>
                    <a:lnTo>
                      <a:pt x="25477" y="127609"/>
                    </a:lnTo>
                    <a:lnTo>
                      <a:pt x="1697" y="144735"/>
                    </a:lnTo>
                    <a:cubicBezTo>
                      <a:pt x="621" y="145485"/>
                      <a:pt x="1" y="146725"/>
                      <a:pt x="1" y="148030"/>
                    </a:cubicBezTo>
                    <a:lnTo>
                      <a:pt x="1" y="153705"/>
                    </a:lnTo>
                    <a:cubicBezTo>
                      <a:pt x="1" y="155956"/>
                      <a:pt x="1827" y="157783"/>
                      <a:pt x="4078" y="157783"/>
                    </a:cubicBezTo>
                    <a:lnTo>
                      <a:pt x="70949" y="157783"/>
                    </a:lnTo>
                    <a:cubicBezTo>
                      <a:pt x="73200" y="157783"/>
                      <a:pt x="75026" y="155956"/>
                      <a:pt x="75026" y="153705"/>
                    </a:cubicBezTo>
                    <a:lnTo>
                      <a:pt x="75026" y="148030"/>
                    </a:lnTo>
                    <a:cubicBezTo>
                      <a:pt x="75026" y="146725"/>
                      <a:pt x="74407" y="145485"/>
                      <a:pt x="73330" y="144735"/>
                    </a:cubicBezTo>
                    <a:lnTo>
                      <a:pt x="49550" y="127609"/>
                    </a:lnTo>
                    <a:lnTo>
                      <a:pt x="43418" y="110778"/>
                    </a:lnTo>
                    <a:lnTo>
                      <a:pt x="49550" y="16245"/>
                    </a:lnTo>
                    <a:lnTo>
                      <a:pt x="4955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89"/>
              <p:cNvSpPr/>
              <p:nvPr/>
            </p:nvSpPr>
            <p:spPr>
              <a:xfrm>
                <a:off x="2862375" y="1924550"/>
                <a:ext cx="1875675" cy="3456100"/>
              </a:xfrm>
              <a:custGeom>
                <a:avLst/>
                <a:gdLst/>
                <a:ahLst/>
                <a:cxnLst/>
                <a:rect l="l" t="t" r="r" b="b"/>
                <a:pathLst>
                  <a:path w="75027" h="138244" extrusionOk="0">
                    <a:moveTo>
                      <a:pt x="25477" y="1"/>
                    </a:moveTo>
                    <a:lnTo>
                      <a:pt x="25477" y="108070"/>
                    </a:lnTo>
                    <a:lnTo>
                      <a:pt x="1697" y="125196"/>
                    </a:lnTo>
                    <a:cubicBezTo>
                      <a:pt x="621" y="125946"/>
                      <a:pt x="1" y="127186"/>
                      <a:pt x="1" y="128491"/>
                    </a:cubicBezTo>
                    <a:lnTo>
                      <a:pt x="1" y="134166"/>
                    </a:lnTo>
                    <a:cubicBezTo>
                      <a:pt x="1" y="136417"/>
                      <a:pt x="1827" y="138244"/>
                      <a:pt x="4078" y="138244"/>
                    </a:cubicBezTo>
                    <a:lnTo>
                      <a:pt x="70949" y="138244"/>
                    </a:lnTo>
                    <a:cubicBezTo>
                      <a:pt x="73200" y="138244"/>
                      <a:pt x="75026" y="136417"/>
                      <a:pt x="75026" y="134166"/>
                    </a:cubicBezTo>
                    <a:lnTo>
                      <a:pt x="75026" y="128491"/>
                    </a:lnTo>
                    <a:cubicBezTo>
                      <a:pt x="75026" y="127186"/>
                      <a:pt x="74407" y="125946"/>
                      <a:pt x="73330" y="125196"/>
                    </a:cubicBezTo>
                    <a:lnTo>
                      <a:pt x="49550" y="108070"/>
                    </a:lnTo>
                    <a:lnTo>
                      <a:pt x="49550" y="1"/>
                    </a:lnTo>
                    <a:cubicBezTo>
                      <a:pt x="46517" y="1110"/>
                      <a:pt x="42863" y="1925"/>
                      <a:pt x="37514" y="1925"/>
                    </a:cubicBezTo>
                    <a:cubicBezTo>
                      <a:pt x="32164" y="1925"/>
                      <a:pt x="28510" y="1110"/>
                      <a:pt x="25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89"/>
              <p:cNvSpPr/>
              <p:nvPr/>
            </p:nvSpPr>
            <p:spPr>
              <a:xfrm>
                <a:off x="2754725" y="314775"/>
                <a:ext cx="2090975" cy="1121325"/>
              </a:xfrm>
              <a:custGeom>
                <a:avLst/>
                <a:gdLst/>
                <a:ahLst/>
                <a:cxnLst/>
                <a:rect l="l" t="t" r="r" b="b"/>
                <a:pathLst>
                  <a:path w="83639" h="44853" extrusionOk="0">
                    <a:moveTo>
                      <a:pt x="3132" y="0"/>
                    </a:moveTo>
                    <a:cubicBezTo>
                      <a:pt x="1143" y="0"/>
                      <a:pt x="1" y="2218"/>
                      <a:pt x="1110" y="3849"/>
                    </a:cubicBezTo>
                    <a:lnTo>
                      <a:pt x="29783" y="44853"/>
                    </a:lnTo>
                    <a:lnTo>
                      <a:pt x="53856" y="44853"/>
                    </a:lnTo>
                    <a:lnTo>
                      <a:pt x="82529" y="3849"/>
                    </a:lnTo>
                    <a:cubicBezTo>
                      <a:pt x="83638" y="2218"/>
                      <a:pt x="82497" y="0"/>
                      <a:pt x="8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89"/>
              <p:cNvSpPr/>
              <p:nvPr/>
            </p:nvSpPr>
            <p:spPr>
              <a:xfrm>
                <a:off x="5261575" y="2956975"/>
                <a:ext cx="365375" cy="1015325"/>
              </a:xfrm>
              <a:custGeom>
                <a:avLst/>
                <a:gdLst/>
                <a:ahLst/>
                <a:cxnLst/>
                <a:rect l="l" t="t" r="r" b="b"/>
                <a:pathLst>
                  <a:path w="14615" h="40613" extrusionOk="0">
                    <a:moveTo>
                      <a:pt x="7307" y="1"/>
                    </a:moveTo>
                    <a:cubicBezTo>
                      <a:pt x="3262" y="1"/>
                      <a:pt x="0" y="9102"/>
                      <a:pt x="0" y="20323"/>
                    </a:cubicBezTo>
                    <a:cubicBezTo>
                      <a:pt x="0" y="31511"/>
                      <a:pt x="3262" y="40612"/>
                      <a:pt x="7307" y="40612"/>
                    </a:cubicBezTo>
                    <a:cubicBezTo>
                      <a:pt x="11352" y="40612"/>
                      <a:pt x="14614" y="31511"/>
                      <a:pt x="14614" y="20323"/>
                    </a:cubicBezTo>
                    <a:cubicBezTo>
                      <a:pt x="14614" y="9102"/>
                      <a:pt x="11352" y="1"/>
                      <a:pt x="7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89"/>
              <p:cNvSpPr/>
              <p:nvPr/>
            </p:nvSpPr>
            <p:spPr>
              <a:xfrm>
                <a:off x="4514575" y="3926925"/>
                <a:ext cx="980250" cy="597950"/>
              </a:xfrm>
              <a:custGeom>
                <a:avLst/>
                <a:gdLst/>
                <a:ahLst/>
                <a:cxnLst/>
                <a:rect l="l" t="t" r="r" b="b"/>
                <a:pathLst>
                  <a:path w="39210" h="23918" extrusionOk="0">
                    <a:moveTo>
                      <a:pt x="32598" y="1"/>
                    </a:moveTo>
                    <a:cubicBezTo>
                      <a:pt x="28461" y="1"/>
                      <a:pt x="22254" y="1993"/>
                      <a:pt x="15952" y="5631"/>
                    </a:cubicBezTo>
                    <a:cubicBezTo>
                      <a:pt x="6231" y="11242"/>
                      <a:pt x="1" y="18614"/>
                      <a:pt x="2023" y="22104"/>
                    </a:cubicBezTo>
                    <a:cubicBezTo>
                      <a:pt x="2734" y="23331"/>
                      <a:pt x="4373" y="23917"/>
                      <a:pt x="6621" y="23917"/>
                    </a:cubicBezTo>
                    <a:cubicBezTo>
                      <a:pt x="10764" y="23917"/>
                      <a:pt x="16977" y="21925"/>
                      <a:pt x="23259" y="18287"/>
                    </a:cubicBezTo>
                    <a:cubicBezTo>
                      <a:pt x="32979" y="12677"/>
                      <a:pt x="39210" y="5305"/>
                      <a:pt x="37187" y="1814"/>
                    </a:cubicBezTo>
                    <a:cubicBezTo>
                      <a:pt x="36476" y="587"/>
                      <a:pt x="34841" y="1"/>
                      <a:pt x="325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89"/>
              <p:cNvSpPr/>
              <p:nvPr/>
            </p:nvSpPr>
            <p:spPr>
              <a:xfrm>
                <a:off x="5393675" y="3926925"/>
                <a:ext cx="980250" cy="598300"/>
              </a:xfrm>
              <a:custGeom>
                <a:avLst/>
                <a:gdLst/>
                <a:ahLst/>
                <a:cxnLst/>
                <a:rect l="l" t="t" r="r" b="b"/>
                <a:pathLst>
                  <a:path w="39210" h="23932" extrusionOk="0">
                    <a:moveTo>
                      <a:pt x="6621" y="1"/>
                    </a:moveTo>
                    <a:cubicBezTo>
                      <a:pt x="4373" y="1"/>
                      <a:pt x="2734" y="587"/>
                      <a:pt x="2023" y="1814"/>
                    </a:cubicBezTo>
                    <a:cubicBezTo>
                      <a:pt x="1" y="5305"/>
                      <a:pt x="6231" y="12709"/>
                      <a:pt x="15952" y="18287"/>
                    </a:cubicBezTo>
                    <a:cubicBezTo>
                      <a:pt x="22256" y="21926"/>
                      <a:pt x="28463" y="23932"/>
                      <a:pt x="32600" y="23932"/>
                    </a:cubicBezTo>
                    <a:cubicBezTo>
                      <a:pt x="34843" y="23932"/>
                      <a:pt x="36476" y="23342"/>
                      <a:pt x="37187" y="22104"/>
                    </a:cubicBezTo>
                    <a:cubicBezTo>
                      <a:pt x="39210" y="18614"/>
                      <a:pt x="32979" y="11242"/>
                      <a:pt x="23259" y="5631"/>
                    </a:cubicBezTo>
                    <a:cubicBezTo>
                      <a:pt x="16977" y="1993"/>
                      <a:pt x="10765" y="1"/>
                      <a:pt x="6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89"/>
              <p:cNvSpPr/>
              <p:nvPr/>
            </p:nvSpPr>
            <p:spPr>
              <a:xfrm>
                <a:off x="5242825" y="3734950"/>
                <a:ext cx="403675" cy="402900"/>
              </a:xfrm>
              <a:custGeom>
                <a:avLst/>
                <a:gdLst/>
                <a:ahLst/>
                <a:cxnLst/>
                <a:rect l="l" t="t" r="r" b="b"/>
                <a:pathLst>
                  <a:path w="16147" h="16116" extrusionOk="0">
                    <a:moveTo>
                      <a:pt x="8057" y="1"/>
                    </a:moveTo>
                    <a:cubicBezTo>
                      <a:pt x="3621" y="1"/>
                      <a:pt x="0" y="3589"/>
                      <a:pt x="0" y="8058"/>
                    </a:cubicBezTo>
                    <a:cubicBezTo>
                      <a:pt x="0" y="12527"/>
                      <a:pt x="3621" y="16115"/>
                      <a:pt x="8057" y="16115"/>
                    </a:cubicBezTo>
                    <a:cubicBezTo>
                      <a:pt x="12526" y="16115"/>
                      <a:pt x="16147" y="12527"/>
                      <a:pt x="16147" y="8058"/>
                    </a:cubicBezTo>
                    <a:cubicBezTo>
                      <a:pt x="16147" y="3589"/>
                      <a:pt x="12526" y="1"/>
                      <a:pt x="80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89"/>
              <p:cNvSpPr/>
              <p:nvPr/>
            </p:nvSpPr>
            <p:spPr>
              <a:xfrm>
                <a:off x="1973500" y="2956975"/>
                <a:ext cx="365350" cy="1015325"/>
              </a:xfrm>
              <a:custGeom>
                <a:avLst/>
                <a:gdLst/>
                <a:ahLst/>
                <a:cxnLst/>
                <a:rect l="l" t="t" r="r" b="b"/>
                <a:pathLst>
                  <a:path w="14614" h="40613" extrusionOk="0">
                    <a:moveTo>
                      <a:pt x="7307" y="1"/>
                    </a:moveTo>
                    <a:cubicBezTo>
                      <a:pt x="3262" y="1"/>
                      <a:pt x="0" y="9102"/>
                      <a:pt x="0" y="20323"/>
                    </a:cubicBezTo>
                    <a:cubicBezTo>
                      <a:pt x="0" y="31511"/>
                      <a:pt x="3262" y="40612"/>
                      <a:pt x="7307" y="40612"/>
                    </a:cubicBezTo>
                    <a:cubicBezTo>
                      <a:pt x="11352" y="40612"/>
                      <a:pt x="14614" y="31511"/>
                      <a:pt x="14614" y="20323"/>
                    </a:cubicBezTo>
                    <a:cubicBezTo>
                      <a:pt x="14614" y="9102"/>
                      <a:pt x="11352" y="1"/>
                      <a:pt x="7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89"/>
              <p:cNvSpPr/>
              <p:nvPr/>
            </p:nvSpPr>
            <p:spPr>
              <a:xfrm>
                <a:off x="1226500" y="3926925"/>
                <a:ext cx="980250" cy="597950"/>
              </a:xfrm>
              <a:custGeom>
                <a:avLst/>
                <a:gdLst/>
                <a:ahLst/>
                <a:cxnLst/>
                <a:rect l="l" t="t" r="r" b="b"/>
                <a:pathLst>
                  <a:path w="39210" h="23918" extrusionOk="0">
                    <a:moveTo>
                      <a:pt x="32589" y="1"/>
                    </a:moveTo>
                    <a:cubicBezTo>
                      <a:pt x="28446" y="1"/>
                      <a:pt x="22233" y="1993"/>
                      <a:pt x="15951" y="5631"/>
                    </a:cubicBezTo>
                    <a:cubicBezTo>
                      <a:pt x="6231" y="11242"/>
                      <a:pt x="0" y="18614"/>
                      <a:pt x="2023" y="22104"/>
                    </a:cubicBezTo>
                    <a:cubicBezTo>
                      <a:pt x="2734" y="23331"/>
                      <a:pt x="4369" y="23917"/>
                      <a:pt x="6612" y="23917"/>
                    </a:cubicBezTo>
                    <a:cubicBezTo>
                      <a:pt x="10749" y="23917"/>
                      <a:pt x="16956" y="21925"/>
                      <a:pt x="23258" y="18287"/>
                    </a:cubicBezTo>
                    <a:cubicBezTo>
                      <a:pt x="32946" y="12677"/>
                      <a:pt x="39209" y="5305"/>
                      <a:pt x="37187" y="1814"/>
                    </a:cubicBezTo>
                    <a:cubicBezTo>
                      <a:pt x="36476" y="587"/>
                      <a:pt x="34837" y="1"/>
                      <a:pt x="325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89"/>
              <p:cNvSpPr/>
              <p:nvPr/>
            </p:nvSpPr>
            <p:spPr>
              <a:xfrm>
                <a:off x="2105600" y="3926925"/>
                <a:ext cx="979425" cy="598300"/>
              </a:xfrm>
              <a:custGeom>
                <a:avLst/>
                <a:gdLst/>
                <a:ahLst/>
                <a:cxnLst/>
                <a:rect l="l" t="t" r="r" b="b"/>
                <a:pathLst>
                  <a:path w="39177" h="23932" extrusionOk="0">
                    <a:moveTo>
                      <a:pt x="6613" y="1"/>
                    </a:moveTo>
                    <a:cubicBezTo>
                      <a:pt x="4369" y="1"/>
                      <a:pt x="2734" y="587"/>
                      <a:pt x="2023" y="1814"/>
                    </a:cubicBezTo>
                    <a:cubicBezTo>
                      <a:pt x="0" y="5305"/>
                      <a:pt x="6231" y="12677"/>
                      <a:pt x="15919" y="18287"/>
                    </a:cubicBezTo>
                    <a:cubicBezTo>
                      <a:pt x="22223" y="21926"/>
                      <a:pt x="28444" y="23932"/>
                      <a:pt x="32582" y="23932"/>
                    </a:cubicBezTo>
                    <a:cubicBezTo>
                      <a:pt x="34824" y="23932"/>
                      <a:pt x="36455" y="23342"/>
                      <a:pt x="37155" y="22104"/>
                    </a:cubicBezTo>
                    <a:cubicBezTo>
                      <a:pt x="39177" y="18614"/>
                      <a:pt x="32947" y="11242"/>
                      <a:pt x="23258" y="5631"/>
                    </a:cubicBezTo>
                    <a:cubicBezTo>
                      <a:pt x="16956" y="1993"/>
                      <a:pt x="10749" y="1"/>
                      <a:pt x="66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89"/>
              <p:cNvSpPr/>
              <p:nvPr/>
            </p:nvSpPr>
            <p:spPr>
              <a:xfrm>
                <a:off x="1953925" y="3734950"/>
                <a:ext cx="403700" cy="402900"/>
              </a:xfrm>
              <a:custGeom>
                <a:avLst/>
                <a:gdLst/>
                <a:ahLst/>
                <a:cxnLst/>
                <a:rect l="l" t="t" r="r" b="b"/>
                <a:pathLst>
                  <a:path w="16148" h="16116" extrusionOk="0">
                    <a:moveTo>
                      <a:pt x="8090" y="1"/>
                    </a:moveTo>
                    <a:cubicBezTo>
                      <a:pt x="3621" y="1"/>
                      <a:pt x="0" y="3589"/>
                      <a:pt x="0" y="8058"/>
                    </a:cubicBezTo>
                    <a:cubicBezTo>
                      <a:pt x="0" y="12527"/>
                      <a:pt x="3621" y="16115"/>
                      <a:pt x="8090" y="16115"/>
                    </a:cubicBezTo>
                    <a:cubicBezTo>
                      <a:pt x="12526" y="16115"/>
                      <a:pt x="16147" y="12527"/>
                      <a:pt x="16147" y="8058"/>
                    </a:cubicBezTo>
                    <a:cubicBezTo>
                      <a:pt x="16147" y="3589"/>
                      <a:pt x="12526" y="1"/>
                      <a:pt x="80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89"/>
              <p:cNvSpPr/>
              <p:nvPr/>
            </p:nvSpPr>
            <p:spPr>
              <a:xfrm>
                <a:off x="2862375" y="4626300"/>
                <a:ext cx="1875675" cy="754350"/>
              </a:xfrm>
              <a:custGeom>
                <a:avLst/>
                <a:gdLst/>
                <a:ahLst/>
                <a:cxnLst/>
                <a:rect l="l" t="t" r="r" b="b"/>
                <a:pathLst>
                  <a:path w="75027" h="30174" extrusionOk="0">
                    <a:moveTo>
                      <a:pt x="25477" y="0"/>
                    </a:moveTo>
                    <a:lnTo>
                      <a:pt x="1697" y="17126"/>
                    </a:lnTo>
                    <a:cubicBezTo>
                      <a:pt x="621" y="17876"/>
                      <a:pt x="1" y="19116"/>
                      <a:pt x="1" y="20421"/>
                    </a:cubicBezTo>
                    <a:lnTo>
                      <a:pt x="1" y="26096"/>
                    </a:lnTo>
                    <a:cubicBezTo>
                      <a:pt x="1" y="28347"/>
                      <a:pt x="1827" y="30174"/>
                      <a:pt x="4078" y="30174"/>
                    </a:cubicBezTo>
                    <a:lnTo>
                      <a:pt x="70949" y="30174"/>
                    </a:lnTo>
                    <a:cubicBezTo>
                      <a:pt x="73200" y="30174"/>
                      <a:pt x="75026" y="28347"/>
                      <a:pt x="75026" y="26096"/>
                    </a:cubicBezTo>
                    <a:lnTo>
                      <a:pt x="75026" y="20421"/>
                    </a:lnTo>
                    <a:cubicBezTo>
                      <a:pt x="75026" y="19116"/>
                      <a:pt x="74407" y="17876"/>
                      <a:pt x="73330" y="17126"/>
                    </a:cubicBezTo>
                    <a:lnTo>
                      <a:pt x="495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89"/>
              <p:cNvSpPr/>
              <p:nvPr/>
            </p:nvSpPr>
            <p:spPr>
              <a:xfrm>
                <a:off x="1121300" y="238125"/>
                <a:ext cx="5357825" cy="5219200"/>
              </a:xfrm>
              <a:custGeom>
                <a:avLst/>
                <a:gdLst/>
                <a:ahLst/>
                <a:cxnLst/>
                <a:rect l="l" t="t" r="r" b="b"/>
                <a:pathLst>
                  <a:path w="214313" h="208768" extrusionOk="0">
                    <a:moveTo>
                      <a:pt x="109340" y="11667"/>
                    </a:moveTo>
                    <a:cubicBezTo>
                      <a:pt x="108453" y="11667"/>
                      <a:pt x="107583" y="12050"/>
                      <a:pt x="106993" y="12787"/>
                    </a:cubicBezTo>
                    <a:lnTo>
                      <a:pt x="101644" y="19311"/>
                    </a:lnTo>
                    <a:cubicBezTo>
                      <a:pt x="100730" y="20453"/>
                      <a:pt x="100404" y="21888"/>
                      <a:pt x="100698" y="23323"/>
                    </a:cubicBezTo>
                    <a:cubicBezTo>
                      <a:pt x="101024" y="24726"/>
                      <a:pt x="101970" y="25900"/>
                      <a:pt x="103275" y="26520"/>
                    </a:cubicBezTo>
                    <a:lnTo>
                      <a:pt x="107091" y="28347"/>
                    </a:lnTo>
                    <a:lnTo>
                      <a:pt x="102949" y="34577"/>
                    </a:lnTo>
                    <a:cubicBezTo>
                      <a:pt x="102003" y="35980"/>
                      <a:pt x="102394" y="37872"/>
                      <a:pt x="103797" y="38818"/>
                    </a:cubicBezTo>
                    <a:cubicBezTo>
                      <a:pt x="104305" y="39157"/>
                      <a:pt x="104891" y="39321"/>
                      <a:pt x="105474" y="39321"/>
                    </a:cubicBezTo>
                    <a:cubicBezTo>
                      <a:pt x="106461" y="39321"/>
                      <a:pt x="107443" y="38851"/>
                      <a:pt x="108037" y="37970"/>
                    </a:cubicBezTo>
                    <a:lnTo>
                      <a:pt x="113093" y="30369"/>
                    </a:lnTo>
                    <a:cubicBezTo>
                      <a:pt x="113876" y="29227"/>
                      <a:pt x="114105" y="27825"/>
                      <a:pt x="113713" y="26520"/>
                    </a:cubicBezTo>
                    <a:cubicBezTo>
                      <a:pt x="113354" y="25215"/>
                      <a:pt x="112441" y="24106"/>
                      <a:pt x="111234" y="23519"/>
                    </a:cubicBezTo>
                    <a:lnTo>
                      <a:pt x="107548" y="21790"/>
                    </a:lnTo>
                    <a:lnTo>
                      <a:pt x="111723" y="16669"/>
                    </a:lnTo>
                    <a:cubicBezTo>
                      <a:pt x="112800" y="15364"/>
                      <a:pt x="112604" y="13439"/>
                      <a:pt x="111299" y="12363"/>
                    </a:cubicBezTo>
                    <a:cubicBezTo>
                      <a:pt x="110717" y="11894"/>
                      <a:pt x="110024" y="11667"/>
                      <a:pt x="109340" y="11667"/>
                    </a:cubicBezTo>
                    <a:close/>
                    <a:moveTo>
                      <a:pt x="144669" y="6133"/>
                    </a:moveTo>
                    <a:lnTo>
                      <a:pt x="117595" y="44852"/>
                    </a:lnTo>
                    <a:lnTo>
                      <a:pt x="96718" y="44852"/>
                    </a:lnTo>
                    <a:lnTo>
                      <a:pt x="69644" y="6133"/>
                    </a:lnTo>
                    <a:close/>
                    <a:moveTo>
                      <a:pt x="116127" y="50985"/>
                    </a:moveTo>
                    <a:lnTo>
                      <a:pt x="116127" y="65240"/>
                    </a:lnTo>
                    <a:cubicBezTo>
                      <a:pt x="113746" y="65892"/>
                      <a:pt x="110908" y="66349"/>
                      <a:pt x="107157" y="66349"/>
                    </a:cubicBezTo>
                    <a:cubicBezTo>
                      <a:pt x="103405" y="66349"/>
                      <a:pt x="100567" y="65892"/>
                      <a:pt x="98186" y="65240"/>
                    </a:cubicBezTo>
                    <a:lnTo>
                      <a:pt x="98186" y="50985"/>
                    </a:lnTo>
                    <a:close/>
                    <a:moveTo>
                      <a:pt x="5839" y="82626"/>
                    </a:moveTo>
                    <a:cubicBezTo>
                      <a:pt x="4143" y="82626"/>
                      <a:pt x="2773" y="83996"/>
                      <a:pt x="2773" y="85692"/>
                    </a:cubicBezTo>
                    <a:cubicBezTo>
                      <a:pt x="2773" y="87389"/>
                      <a:pt x="4143" y="88759"/>
                      <a:pt x="5839" y="88759"/>
                    </a:cubicBezTo>
                    <a:cubicBezTo>
                      <a:pt x="13603" y="88759"/>
                      <a:pt x="17387" y="90585"/>
                      <a:pt x="21399" y="92543"/>
                    </a:cubicBezTo>
                    <a:cubicBezTo>
                      <a:pt x="25640" y="94598"/>
                      <a:pt x="30467" y="96914"/>
                      <a:pt x="39601" y="96914"/>
                    </a:cubicBezTo>
                    <a:cubicBezTo>
                      <a:pt x="48767" y="96914"/>
                      <a:pt x="53562" y="94598"/>
                      <a:pt x="57835" y="92543"/>
                    </a:cubicBezTo>
                    <a:cubicBezTo>
                      <a:pt x="61848" y="90585"/>
                      <a:pt x="65631" y="88759"/>
                      <a:pt x="73395" y="88759"/>
                    </a:cubicBezTo>
                    <a:cubicBezTo>
                      <a:pt x="76363" y="88759"/>
                      <a:pt x="78973" y="89020"/>
                      <a:pt x="81322" y="89574"/>
                    </a:cubicBezTo>
                    <a:cubicBezTo>
                      <a:pt x="81559" y="89631"/>
                      <a:pt x="81797" y="89658"/>
                      <a:pt x="82031" y="89658"/>
                    </a:cubicBezTo>
                    <a:cubicBezTo>
                      <a:pt x="83410" y="89658"/>
                      <a:pt x="84673" y="88717"/>
                      <a:pt x="85008" y="87323"/>
                    </a:cubicBezTo>
                    <a:cubicBezTo>
                      <a:pt x="85399" y="85660"/>
                      <a:pt x="84388" y="84029"/>
                      <a:pt x="82724" y="83637"/>
                    </a:cubicBezTo>
                    <a:cubicBezTo>
                      <a:pt x="79919" y="82952"/>
                      <a:pt x="76853" y="82626"/>
                      <a:pt x="73395" y="82626"/>
                    </a:cubicBezTo>
                    <a:cubicBezTo>
                      <a:pt x="64229" y="82626"/>
                      <a:pt x="59434" y="84975"/>
                      <a:pt x="55161" y="87030"/>
                    </a:cubicBezTo>
                    <a:cubicBezTo>
                      <a:pt x="51148" y="88954"/>
                      <a:pt x="47364" y="90781"/>
                      <a:pt x="39601" y="90781"/>
                    </a:cubicBezTo>
                    <a:cubicBezTo>
                      <a:pt x="31870" y="90781"/>
                      <a:pt x="28086" y="88954"/>
                      <a:pt x="24074" y="87030"/>
                    </a:cubicBezTo>
                    <a:cubicBezTo>
                      <a:pt x="19801" y="84975"/>
                      <a:pt x="14973" y="82626"/>
                      <a:pt x="5839" y="82626"/>
                    </a:cubicBezTo>
                    <a:close/>
                    <a:moveTo>
                      <a:pt x="140918" y="82626"/>
                    </a:moveTo>
                    <a:cubicBezTo>
                      <a:pt x="137134" y="82626"/>
                      <a:pt x="133807" y="83018"/>
                      <a:pt x="130773" y="83833"/>
                    </a:cubicBezTo>
                    <a:cubicBezTo>
                      <a:pt x="129142" y="84257"/>
                      <a:pt x="128164" y="85953"/>
                      <a:pt x="128588" y="87584"/>
                    </a:cubicBezTo>
                    <a:cubicBezTo>
                      <a:pt x="128971" y="88952"/>
                      <a:pt x="130203" y="89838"/>
                      <a:pt x="131553" y="89838"/>
                    </a:cubicBezTo>
                    <a:cubicBezTo>
                      <a:pt x="131812" y="89838"/>
                      <a:pt x="132076" y="89806"/>
                      <a:pt x="132339" y="89737"/>
                    </a:cubicBezTo>
                    <a:cubicBezTo>
                      <a:pt x="134851" y="89085"/>
                      <a:pt x="137656" y="88759"/>
                      <a:pt x="140918" y="88759"/>
                    </a:cubicBezTo>
                    <a:cubicBezTo>
                      <a:pt x="148682" y="88759"/>
                      <a:pt x="152466" y="90585"/>
                      <a:pt x="156478" y="92543"/>
                    </a:cubicBezTo>
                    <a:cubicBezTo>
                      <a:pt x="160718" y="94598"/>
                      <a:pt x="165546" y="96914"/>
                      <a:pt x="174680" y="96914"/>
                    </a:cubicBezTo>
                    <a:cubicBezTo>
                      <a:pt x="183846" y="96914"/>
                      <a:pt x="188674" y="94598"/>
                      <a:pt x="192914" y="92543"/>
                    </a:cubicBezTo>
                    <a:cubicBezTo>
                      <a:pt x="196926" y="90585"/>
                      <a:pt x="200710" y="88759"/>
                      <a:pt x="208474" y="88759"/>
                    </a:cubicBezTo>
                    <a:cubicBezTo>
                      <a:pt x="210170" y="88759"/>
                      <a:pt x="211540" y="87389"/>
                      <a:pt x="211540" y="85692"/>
                    </a:cubicBezTo>
                    <a:cubicBezTo>
                      <a:pt x="211540" y="83996"/>
                      <a:pt x="210170" y="82626"/>
                      <a:pt x="208474" y="82626"/>
                    </a:cubicBezTo>
                    <a:cubicBezTo>
                      <a:pt x="199340" y="82626"/>
                      <a:pt x="194513" y="84975"/>
                      <a:pt x="190239" y="87030"/>
                    </a:cubicBezTo>
                    <a:cubicBezTo>
                      <a:pt x="186227" y="88954"/>
                      <a:pt x="182443" y="90781"/>
                      <a:pt x="174680" y="90781"/>
                    </a:cubicBezTo>
                    <a:cubicBezTo>
                      <a:pt x="166949" y="90781"/>
                      <a:pt x="163165" y="88954"/>
                      <a:pt x="159153" y="87030"/>
                    </a:cubicBezTo>
                    <a:cubicBezTo>
                      <a:pt x="154879" y="84975"/>
                      <a:pt x="150052" y="82626"/>
                      <a:pt x="140918" y="82626"/>
                    </a:cubicBezTo>
                    <a:close/>
                    <a:moveTo>
                      <a:pt x="41395" y="111854"/>
                    </a:moveTo>
                    <a:cubicBezTo>
                      <a:pt x="42634" y="112506"/>
                      <a:pt x="45636" y="118410"/>
                      <a:pt x="45636" y="129077"/>
                    </a:cubicBezTo>
                    <a:cubicBezTo>
                      <a:pt x="45636" y="131980"/>
                      <a:pt x="45407" y="134818"/>
                      <a:pt x="44950" y="137395"/>
                    </a:cubicBezTo>
                    <a:cubicBezTo>
                      <a:pt x="43841" y="137003"/>
                      <a:pt x="42634" y="136808"/>
                      <a:pt x="41395" y="136808"/>
                    </a:cubicBezTo>
                    <a:cubicBezTo>
                      <a:pt x="40155" y="136808"/>
                      <a:pt x="38948" y="137003"/>
                      <a:pt x="37807" y="137395"/>
                    </a:cubicBezTo>
                    <a:cubicBezTo>
                      <a:pt x="37383" y="134818"/>
                      <a:pt x="37122" y="131980"/>
                      <a:pt x="37122" y="129077"/>
                    </a:cubicBezTo>
                    <a:cubicBezTo>
                      <a:pt x="37122" y="118410"/>
                      <a:pt x="40123" y="112506"/>
                      <a:pt x="41395" y="111854"/>
                    </a:cubicBezTo>
                    <a:close/>
                    <a:moveTo>
                      <a:pt x="172918" y="111854"/>
                    </a:moveTo>
                    <a:cubicBezTo>
                      <a:pt x="174190" y="112506"/>
                      <a:pt x="177191" y="118410"/>
                      <a:pt x="177191" y="129077"/>
                    </a:cubicBezTo>
                    <a:cubicBezTo>
                      <a:pt x="177191" y="131980"/>
                      <a:pt x="176930" y="134818"/>
                      <a:pt x="176506" y="137395"/>
                    </a:cubicBezTo>
                    <a:cubicBezTo>
                      <a:pt x="175365" y="137003"/>
                      <a:pt x="174158" y="136808"/>
                      <a:pt x="172918" y="136808"/>
                    </a:cubicBezTo>
                    <a:cubicBezTo>
                      <a:pt x="171679" y="136808"/>
                      <a:pt x="170472" y="137003"/>
                      <a:pt x="169363" y="137395"/>
                    </a:cubicBezTo>
                    <a:cubicBezTo>
                      <a:pt x="168906" y="134818"/>
                      <a:pt x="168678" y="131980"/>
                      <a:pt x="168678" y="129077"/>
                    </a:cubicBezTo>
                    <a:cubicBezTo>
                      <a:pt x="168678" y="118410"/>
                      <a:pt x="171679" y="112506"/>
                      <a:pt x="172918" y="111854"/>
                    </a:cubicBezTo>
                    <a:close/>
                    <a:moveTo>
                      <a:pt x="20728" y="120783"/>
                    </a:moveTo>
                    <a:cubicBezTo>
                      <a:pt x="19970" y="120783"/>
                      <a:pt x="19213" y="121068"/>
                      <a:pt x="18626" y="121639"/>
                    </a:cubicBezTo>
                    <a:cubicBezTo>
                      <a:pt x="12885" y="127152"/>
                      <a:pt x="9362" y="134557"/>
                      <a:pt x="8677" y="142451"/>
                    </a:cubicBezTo>
                    <a:cubicBezTo>
                      <a:pt x="8547" y="144115"/>
                      <a:pt x="9786" y="145615"/>
                      <a:pt x="11483" y="145746"/>
                    </a:cubicBezTo>
                    <a:lnTo>
                      <a:pt x="11743" y="145746"/>
                    </a:lnTo>
                    <a:cubicBezTo>
                      <a:pt x="13309" y="145746"/>
                      <a:pt x="14647" y="144571"/>
                      <a:pt x="14777" y="142973"/>
                    </a:cubicBezTo>
                    <a:cubicBezTo>
                      <a:pt x="15332" y="136547"/>
                      <a:pt x="18202" y="130545"/>
                      <a:pt x="22867" y="126043"/>
                    </a:cubicBezTo>
                    <a:cubicBezTo>
                      <a:pt x="24074" y="124869"/>
                      <a:pt x="24106" y="122944"/>
                      <a:pt x="22932" y="121737"/>
                    </a:cubicBezTo>
                    <a:cubicBezTo>
                      <a:pt x="22329" y="121101"/>
                      <a:pt x="21528" y="120783"/>
                      <a:pt x="20728" y="120783"/>
                    </a:cubicBezTo>
                    <a:close/>
                    <a:moveTo>
                      <a:pt x="152267" y="120783"/>
                    </a:moveTo>
                    <a:cubicBezTo>
                      <a:pt x="151501" y="120783"/>
                      <a:pt x="150737" y="121068"/>
                      <a:pt x="150150" y="121639"/>
                    </a:cubicBezTo>
                    <a:cubicBezTo>
                      <a:pt x="144441" y="127152"/>
                      <a:pt x="140918" y="134557"/>
                      <a:pt x="140233" y="142451"/>
                    </a:cubicBezTo>
                    <a:cubicBezTo>
                      <a:pt x="140070" y="144115"/>
                      <a:pt x="141342" y="145615"/>
                      <a:pt x="143006" y="145746"/>
                    </a:cubicBezTo>
                    <a:lnTo>
                      <a:pt x="143267" y="145746"/>
                    </a:lnTo>
                    <a:cubicBezTo>
                      <a:pt x="144865" y="145746"/>
                      <a:pt x="146170" y="144571"/>
                      <a:pt x="146333" y="142973"/>
                    </a:cubicBezTo>
                    <a:cubicBezTo>
                      <a:pt x="146888" y="136547"/>
                      <a:pt x="149725" y="130545"/>
                      <a:pt x="154390" y="126043"/>
                    </a:cubicBezTo>
                    <a:cubicBezTo>
                      <a:pt x="155597" y="124869"/>
                      <a:pt x="155662" y="122944"/>
                      <a:pt x="154488" y="121737"/>
                    </a:cubicBezTo>
                    <a:cubicBezTo>
                      <a:pt x="153885" y="121101"/>
                      <a:pt x="153075" y="120783"/>
                      <a:pt x="152267" y="120783"/>
                    </a:cubicBezTo>
                    <a:close/>
                    <a:moveTo>
                      <a:pt x="62046" y="120783"/>
                    </a:moveTo>
                    <a:cubicBezTo>
                      <a:pt x="61238" y="120783"/>
                      <a:pt x="60428" y="121101"/>
                      <a:pt x="59825" y="121737"/>
                    </a:cubicBezTo>
                    <a:cubicBezTo>
                      <a:pt x="58651" y="122944"/>
                      <a:pt x="58716" y="124869"/>
                      <a:pt x="59923" y="126043"/>
                    </a:cubicBezTo>
                    <a:cubicBezTo>
                      <a:pt x="64783" y="130740"/>
                      <a:pt x="67687" y="137036"/>
                      <a:pt x="68045" y="143788"/>
                    </a:cubicBezTo>
                    <a:cubicBezTo>
                      <a:pt x="68143" y="145419"/>
                      <a:pt x="69481" y="146692"/>
                      <a:pt x="71112" y="146692"/>
                    </a:cubicBezTo>
                    <a:lnTo>
                      <a:pt x="71275" y="146692"/>
                    </a:lnTo>
                    <a:cubicBezTo>
                      <a:pt x="72971" y="146594"/>
                      <a:pt x="74243" y="145158"/>
                      <a:pt x="74145" y="143462"/>
                    </a:cubicBezTo>
                    <a:cubicBezTo>
                      <a:pt x="73721" y="135177"/>
                      <a:pt x="70166" y="127413"/>
                      <a:pt x="64164" y="121639"/>
                    </a:cubicBezTo>
                    <a:cubicBezTo>
                      <a:pt x="63576" y="121068"/>
                      <a:pt x="62812" y="120783"/>
                      <a:pt x="62046" y="120783"/>
                    </a:cubicBezTo>
                    <a:close/>
                    <a:moveTo>
                      <a:pt x="193585" y="120783"/>
                    </a:moveTo>
                    <a:cubicBezTo>
                      <a:pt x="192785" y="120783"/>
                      <a:pt x="191984" y="121101"/>
                      <a:pt x="191381" y="121737"/>
                    </a:cubicBezTo>
                    <a:cubicBezTo>
                      <a:pt x="190207" y="122944"/>
                      <a:pt x="190239" y="124869"/>
                      <a:pt x="191446" y="126043"/>
                    </a:cubicBezTo>
                    <a:cubicBezTo>
                      <a:pt x="196339" y="130740"/>
                      <a:pt x="199210" y="137036"/>
                      <a:pt x="199601" y="143788"/>
                    </a:cubicBezTo>
                    <a:cubicBezTo>
                      <a:pt x="199667" y="145419"/>
                      <a:pt x="201037" y="146692"/>
                      <a:pt x="202635" y="146692"/>
                    </a:cubicBezTo>
                    <a:lnTo>
                      <a:pt x="202798" y="146692"/>
                    </a:lnTo>
                    <a:cubicBezTo>
                      <a:pt x="204494" y="146594"/>
                      <a:pt x="205799" y="145158"/>
                      <a:pt x="205701" y="143462"/>
                    </a:cubicBezTo>
                    <a:cubicBezTo>
                      <a:pt x="205244" y="135177"/>
                      <a:pt x="201689" y="127413"/>
                      <a:pt x="195687" y="121639"/>
                    </a:cubicBezTo>
                    <a:cubicBezTo>
                      <a:pt x="195100" y="121068"/>
                      <a:pt x="194343" y="120783"/>
                      <a:pt x="193585" y="120783"/>
                    </a:cubicBezTo>
                    <a:close/>
                    <a:moveTo>
                      <a:pt x="41395" y="142908"/>
                    </a:moveTo>
                    <a:cubicBezTo>
                      <a:pt x="44135" y="142908"/>
                      <a:pt x="46386" y="145158"/>
                      <a:pt x="46386" y="147931"/>
                    </a:cubicBezTo>
                    <a:cubicBezTo>
                      <a:pt x="46386" y="150704"/>
                      <a:pt x="44135" y="152955"/>
                      <a:pt x="41395" y="152955"/>
                    </a:cubicBezTo>
                    <a:cubicBezTo>
                      <a:pt x="41036" y="152955"/>
                      <a:pt x="40677" y="152922"/>
                      <a:pt x="40351" y="152824"/>
                    </a:cubicBezTo>
                    <a:cubicBezTo>
                      <a:pt x="38068" y="152367"/>
                      <a:pt x="36371" y="150345"/>
                      <a:pt x="36371" y="147931"/>
                    </a:cubicBezTo>
                    <a:cubicBezTo>
                      <a:pt x="36371" y="145158"/>
                      <a:pt x="38622" y="142908"/>
                      <a:pt x="41395" y="142908"/>
                    </a:cubicBezTo>
                    <a:close/>
                    <a:moveTo>
                      <a:pt x="172918" y="142908"/>
                    </a:moveTo>
                    <a:cubicBezTo>
                      <a:pt x="175691" y="142908"/>
                      <a:pt x="177942" y="145158"/>
                      <a:pt x="177942" y="147931"/>
                    </a:cubicBezTo>
                    <a:cubicBezTo>
                      <a:pt x="177942" y="150345"/>
                      <a:pt x="176245" y="152367"/>
                      <a:pt x="173962" y="152824"/>
                    </a:cubicBezTo>
                    <a:cubicBezTo>
                      <a:pt x="173636" y="152922"/>
                      <a:pt x="173277" y="152955"/>
                      <a:pt x="172918" y="152955"/>
                    </a:cubicBezTo>
                    <a:cubicBezTo>
                      <a:pt x="170178" y="152955"/>
                      <a:pt x="167927" y="150704"/>
                      <a:pt x="167927" y="147931"/>
                    </a:cubicBezTo>
                    <a:cubicBezTo>
                      <a:pt x="167927" y="145158"/>
                      <a:pt x="170178" y="142908"/>
                      <a:pt x="172918" y="142908"/>
                    </a:cubicBezTo>
                    <a:close/>
                    <a:moveTo>
                      <a:pt x="30924" y="151682"/>
                    </a:moveTo>
                    <a:cubicBezTo>
                      <a:pt x="31642" y="153737"/>
                      <a:pt x="32946" y="155499"/>
                      <a:pt x="34643" y="156771"/>
                    </a:cubicBezTo>
                    <a:cubicBezTo>
                      <a:pt x="32359" y="158989"/>
                      <a:pt x="29326" y="161240"/>
                      <a:pt x="25933" y="163197"/>
                    </a:cubicBezTo>
                    <a:cubicBezTo>
                      <a:pt x="18909" y="167243"/>
                      <a:pt x="13395" y="168418"/>
                      <a:pt x="10643" y="168418"/>
                    </a:cubicBezTo>
                    <a:cubicBezTo>
                      <a:pt x="9778" y="168418"/>
                      <a:pt x="9186" y="168302"/>
                      <a:pt x="8906" y="168123"/>
                    </a:cubicBezTo>
                    <a:cubicBezTo>
                      <a:pt x="8840" y="166720"/>
                      <a:pt x="12461" y="161142"/>
                      <a:pt x="21693" y="155825"/>
                    </a:cubicBezTo>
                    <a:cubicBezTo>
                      <a:pt x="24824" y="153998"/>
                      <a:pt x="28021" y="152596"/>
                      <a:pt x="30924" y="151682"/>
                    </a:cubicBezTo>
                    <a:close/>
                    <a:moveTo>
                      <a:pt x="51866" y="151682"/>
                    </a:moveTo>
                    <a:cubicBezTo>
                      <a:pt x="54769" y="152596"/>
                      <a:pt x="57966" y="153998"/>
                      <a:pt x="61097" y="155825"/>
                    </a:cubicBezTo>
                    <a:cubicBezTo>
                      <a:pt x="70329" y="161142"/>
                      <a:pt x="73950" y="166720"/>
                      <a:pt x="73884" y="168123"/>
                    </a:cubicBezTo>
                    <a:cubicBezTo>
                      <a:pt x="73596" y="168302"/>
                      <a:pt x="72998" y="168418"/>
                      <a:pt x="72129" y="168418"/>
                    </a:cubicBezTo>
                    <a:cubicBezTo>
                      <a:pt x="69362" y="168418"/>
                      <a:pt x="63849" y="167243"/>
                      <a:pt x="56824" y="163197"/>
                    </a:cubicBezTo>
                    <a:cubicBezTo>
                      <a:pt x="53432" y="161240"/>
                      <a:pt x="50398" y="158989"/>
                      <a:pt x="48115" y="156771"/>
                    </a:cubicBezTo>
                    <a:cubicBezTo>
                      <a:pt x="49811" y="155499"/>
                      <a:pt x="51116" y="153737"/>
                      <a:pt x="51866" y="151682"/>
                    </a:cubicBezTo>
                    <a:close/>
                    <a:moveTo>
                      <a:pt x="162447" y="151682"/>
                    </a:moveTo>
                    <a:cubicBezTo>
                      <a:pt x="163197" y="153737"/>
                      <a:pt x="164502" y="155499"/>
                      <a:pt x="166199" y="156771"/>
                    </a:cubicBezTo>
                    <a:cubicBezTo>
                      <a:pt x="163915" y="158989"/>
                      <a:pt x="160881" y="161240"/>
                      <a:pt x="157489" y="163197"/>
                    </a:cubicBezTo>
                    <a:cubicBezTo>
                      <a:pt x="150464" y="167243"/>
                      <a:pt x="144951" y="168418"/>
                      <a:pt x="142184" y="168418"/>
                    </a:cubicBezTo>
                    <a:cubicBezTo>
                      <a:pt x="141315" y="168418"/>
                      <a:pt x="140717" y="168302"/>
                      <a:pt x="140429" y="168123"/>
                    </a:cubicBezTo>
                    <a:cubicBezTo>
                      <a:pt x="140364" y="166720"/>
                      <a:pt x="143984" y="161142"/>
                      <a:pt x="153216" y="155825"/>
                    </a:cubicBezTo>
                    <a:cubicBezTo>
                      <a:pt x="156347" y="153998"/>
                      <a:pt x="159544" y="152596"/>
                      <a:pt x="162447" y="151682"/>
                    </a:cubicBezTo>
                    <a:close/>
                    <a:moveTo>
                      <a:pt x="183389" y="151682"/>
                    </a:moveTo>
                    <a:cubicBezTo>
                      <a:pt x="186325" y="152596"/>
                      <a:pt x="189489" y="153998"/>
                      <a:pt x="192621" y="155825"/>
                    </a:cubicBezTo>
                    <a:cubicBezTo>
                      <a:pt x="201852" y="161142"/>
                      <a:pt x="205473" y="166720"/>
                      <a:pt x="205408" y="168123"/>
                    </a:cubicBezTo>
                    <a:cubicBezTo>
                      <a:pt x="205127" y="168302"/>
                      <a:pt x="204535" y="168418"/>
                      <a:pt x="203670" y="168418"/>
                    </a:cubicBezTo>
                    <a:cubicBezTo>
                      <a:pt x="200918" y="168418"/>
                      <a:pt x="195405" y="167243"/>
                      <a:pt x="188380" y="163197"/>
                    </a:cubicBezTo>
                    <a:cubicBezTo>
                      <a:pt x="184988" y="161240"/>
                      <a:pt x="181954" y="158989"/>
                      <a:pt x="179671" y="156771"/>
                    </a:cubicBezTo>
                    <a:cubicBezTo>
                      <a:pt x="181367" y="155499"/>
                      <a:pt x="182672" y="153737"/>
                      <a:pt x="183389" y="151682"/>
                    </a:cubicBezTo>
                    <a:close/>
                    <a:moveTo>
                      <a:pt x="41395" y="105721"/>
                    </a:moveTo>
                    <a:cubicBezTo>
                      <a:pt x="34251" y="105721"/>
                      <a:pt x="31022" y="117823"/>
                      <a:pt x="31022" y="129077"/>
                    </a:cubicBezTo>
                    <a:cubicBezTo>
                      <a:pt x="31022" y="133448"/>
                      <a:pt x="31511" y="137754"/>
                      <a:pt x="32424" y="141374"/>
                    </a:cubicBezTo>
                    <a:cubicBezTo>
                      <a:pt x="31544" y="142549"/>
                      <a:pt x="30891" y="143951"/>
                      <a:pt x="30533" y="145419"/>
                    </a:cubicBezTo>
                    <a:cubicBezTo>
                      <a:pt x="26814" y="146431"/>
                      <a:pt x="22639" y="148192"/>
                      <a:pt x="18626" y="150541"/>
                    </a:cubicBezTo>
                    <a:cubicBezTo>
                      <a:pt x="8873" y="156151"/>
                      <a:pt x="0" y="165024"/>
                      <a:pt x="3588" y="171189"/>
                    </a:cubicBezTo>
                    <a:cubicBezTo>
                      <a:pt x="4502" y="172820"/>
                      <a:pt x="6524" y="174549"/>
                      <a:pt x="10797" y="174549"/>
                    </a:cubicBezTo>
                    <a:cubicBezTo>
                      <a:pt x="11874" y="174549"/>
                      <a:pt x="13113" y="174418"/>
                      <a:pt x="14516" y="174190"/>
                    </a:cubicBezTo>
                    <a:cubicBezTo>
                      <a:pt x="18855" y="173407"/>
                      <a:pt x="24009" y="171385"/>
                      <a:pt x="28999" y="168482"/>
                    </a:cubicBezTo>
                    <a:cubicBezTo>
                      <a:pt x="33860" y="165676"/>
                      <a:pt x="38100" y="162316"/>
                      <a:pt x="40938" y="159054"/>
                    </a:cubicBezTo>
                    <a:lnTo>
                      <a:pt x="41852" y="159054"/>
                    </a:lnTo>
                    <a:cubicBezTo>
                      <a:pt x="44690" y="162316"/>
                      <a:pt x="48930" y="165676"/>
                      <a:pt x="53790" y="168482"/>
                    </a:cubicBezTo>
                    <a:cubicBezTo>
                      <a:pt x="58781" y="171385"/>
                      <a:pt x="63935" y="173407"/>
                      <a:pt x="68274" y="174190"/>
                    </a:cubicBezTo>
                    <a:cubicBezTo>
                      <a:pt x="69676" y="174418"/>
                      <a:pt x="70883" y="174549"/>
                      <a:pt x="71992" y="174549"/>
                    </a:cubicBezTo>
                    <a:cubicBezTo>
                      <a:pt x="76233" y="174549"/>
                      <a:pt x="78255" y="172820"/>
                      <a:pt x="79201" y="171189"/>
                    </a:cubicBezTo>
                    <a:cubicBezTo>
                      <a:pt x="82757" y="165024"/>
                      <a:pt x="73884" y="156151"/>
                      <a:pt x="64164" y="150541"/>
                    </a:cubicBezTo>
                    <a:cubicBezTo>
                      <a:pt x="60119" y="148192"/>
                      <a:pt x="55976" y="146431"/>
                      <a:pt x="52225" y="145419"/>
                    </a:cubicBezTo>
                    <a:cubicBezTo>
                      <a:pt x="51899" y="143951"/>
                      <a:pt x="51246" y="142549"/>
                      <a:pt x="50365" y="141374"/>
                    </a:cubicBezTo>
                    <a:cubicBezTo>
                      <a:pt x="51279" y="137754"/>
                      <a:pt x="51768" y="133448"/>
                      <a:pt x="51768" y="129077"/>
                    </a:cubicBezTo>
                    <a:cubicBezTo>
                      <a:pt x="51768" y="117823"/>
                      <a:pt x="48506" y="105721"/>
                      <a:pt x="41395" y="105721"/>
                    </a:cubicBezTo>
                    <a:close/>
                    <a:moveTo>
                      <a:pt x="172918" y="105688"/>
                    </a:moveTo>
                    <a:cubicBezTo>
                      <a:pt x="165807" y="105688"/>
                      <a:pt x="162545" y="117823"/>
                      <a:pt x="162545" y="129077"/>
                    </a:cubicBezTo>
                    <a:cubicBezTo>
                      <a:pt x="162545" y="133448"/>
                      <a:pt x="163034" y="137754"/>
                      <a:pt x="163948" y="141374"/>
                    </a:cubicBezTo>
                    <a:cubicBezTo>
                      <a:pt x="163067" y="142549"/>
                      <a:pt x="162415" y="143951"/>
                      <a:pt x="162088" y="145419"/>
                    </a:cubicBezTo>
                    <a:cubicBezTo>
                      <a:pt x="158337" y="146431"/>
                      <a:pt x="154194" y="148192"/>
                      <a:pt x="150150" y="150541"/>
                    </a:cubicBezTo>
                    <a:cubicBezTo>
                      <a:pt x="140429" y="156151"/>
                      <a:pt x="131556" y="165024"/>
                      <a:pt x="135112" y="171189"/>
                    </a:cubicBezTo>
                    <a:cubicBezTo>
                      <a:pt x="136058" y="172820"/>
                      <a:pt x="138080" y="174549"/>
                      <a:pt x="142321" y="174549"/>
                    </a:cubicBezTo>
                    <a:cubicBezTo>
                      <a:pt x="143430" y="174549"/>
                      <a:pt x="144637" y="174418"/>
                      <a:pt x="146039" y="174190"/>
                    </a:cubicBezTo>
                    <a:cubicBezTo>
                      <a:pt x="150378" y="173407"/>
                      <a:pt x="155532" y="171385"/>
                      <a:pt x="160523" y="168482"/>
                    </a:cubicBezTo>
                    <a:cubicBezTo>
                      <a:pt x="165383" y="165676"/>
                      <a:pt x="169624" y="162316"/>
                      <a:pt x="172462" y="159054"/>
                    </a:cubicBezTo>
                    <a:lnTo>
                      <a:pt x="173375" y="159054"/>
                    </a:lnTo>
                    <a:cubicBezTo>
                      <a:pt x="176213" y="162316"/>
                      <a:pt x="180453" y="165676"/>
                      <a:pt x="185314" y="168482"/>
                    </a:cubicBezTo>
                    <a:cubicBezTo>
                      <a:pt x="190305" y="171385"/>
                      <a:pt x="195459" y="173407"/>
                      <a:pt x="199830" y="174190"/>
                    </a:cubicBezTo>
                    <a:cubicBezTo>
                      <a:pt x="201200" y="174418"/>
                      <a:pt x="202439" y="174549"/>
                      <a:pt x="203516" y="174549"/>
                    </a:cubicBezTo>
                    <a:cubicBezTo>
                      <a:pt x="207789" y="174549"/>
                      <a:pt x="209811" y="172820"/>
                      <a:pt x="210725" y="171189"/>
                    </a:cubicBezTo>
                    <a:cubicBezTo>
                      <a:pt x="214313" y="165024"/>
                      <a:pt x="205440" y="156151"/>
                      <a:pt x="195687" y="150541"/>
                    </a:cubicBezTo>
                    <a:cubicBezTo>
                      <a:pt x="191675" y="148192"/>
                      <a:pt x="187499" y="146431"/>
                      <a:pt x="183781" y="145419"/>
                    </a:cubicBezTo>
                    <a:cubicBezTo>
                      <a:pt x="183422" y="143951"/>
                      <a:pt x="182769" y="142549"/>
                      <a:pt x="181889" y="141374"/>
                    </a:cubicBezTo>
                    <a:cubicBezTo>
                      <a:pt x="182802" y="137754"/>
                      <a:pt x="183291" y="133448"/>
                      <a:pt x="183291" y="129077"/>
                    </a:cubicBezTo>
                    <a:cubicBezTo>
                      <a:pt x="183291" y="117823"/>
                      <a:pt x="180062" y="105688"/>
                      <a:pt x="172918" y="105688"/>
                    </a:cubicBezTo>
                    <a:close/>
                    <a:moveTo>
                      <a:pt x="26865" y="176969"/>
                    </a:moveTo>
                    <a:cubicBezTo>
                      <a:pt x="25796" y="176969"/>
                      <a:pt x="24759" y="177530"/>
                      <a:pt x="24204" y="178529"/>
                    </a:cubicBezTo>
                    <a:cubicBezTo>
                      <a:pt x="23356" y="179996"/>
                      <a:pt x="23911" y="181856"/>
                      <a:pt x="25379" y="182704"/>
                    </a:cubicBezTo>
                    <a:cubicBezTo>
                      <a:pt x="30239" y="185411"/>
                      <a:pt x="35784" y="186879"/>
                      <a:pt x="41395" y="186879"/>
                    </a:cubicBezTo>
                    <a:cubicBezTo>
                      <a:pt x="46908" y="186879"/>
                      <a:pt x="52355" y="185477"/>
                      <a:pt x="57150" y="182834"/>
                    </a:cubicBezTo>
                    <a:cubicBezTo>
                      <a:pt x="58618" y="182019"/>
                      <a:pt x="59173" y="180160"/>
                      <a:pt x="58357" y="178692"/>
                    </a:cubicBezTo>
                    <a:cubicBezTo>
                      <a:pt x="57798" y="177685"/>
                      <a:pt x="56747" y="177108"/>
                      <a:pt x="55669" y="177108"/>
                    </a:cubicBezTo>
                    <a:cubicBezTo>
                      <a:pt x="55175" y="177108"/>
                      <a:pt x="54676" y="177229"/>
                      <a:pt x="54215" y="177485"/>
                    </a:cubicBezTo>
                    <a:cubicBezTo>
                      <a:pt x="50300" y="179605"/>
                      <a:pt x="45864" y="180747"/>
                      <a:pt x="41395" y="180747"/>
                    </a:cubicBezTo>
                    <a:cubicBezTo>
                      <a:pt x="36828" y="180747"/>
                      <a:pt x="32327" y="179572"/>
                      <a:pt x="28347" y="177354"/>
                    </a:cubicBezTo>
                    <a:cubicBezTo>
                      <a:pt x="27877" y="177093"/>
                      <a:pt x="27368" y="176969"/>
                      <a:pt x="26865" y="176969"/>
                    </a:cubicBezTo>
                    <a:close/>
                    <a:moveTo>
                      <a:pt x="158420" y="176969"/>
                    </a:moveTo>
                    <a:cubicBezTo>
                      <a:pt x="157349" y="176969"/>
                      <a:pt x="156304" y="177530"/>
                      <a:pt x="155728" y="178529"/>
                    </a:cubicBezTo>
                    <a:cubicBezTo>
                      <a:pt x="154912" y="179996"/>
                      <a:pt x="155434" y="181856"/>
                      <a:pt x="156902" y="182704"/>
                    </a:cubicBezTo>
                    <a:cubicBezTo>
                      <a:pt x="161762" y="185411"/>
                      <a:pt x="167308" y="186879"/>
                      <a:pt x="172918" y="186879"/>
                    </a:cubicBezTo>
                    <a:cubicBezTo>
                      <a:pt x="178431" y="186879"/>
                      <a:pt x="183878" y="185477"/>
                      <a:pt x="188674" y="182834"/>
                    </a:cubicBezTo>
                    <a:cubicBezTo>
                      <a:pt x="190174" y="182019"/>
                      <a:pt x="190696" y="180160"/>
                      <a:pt x="189913" y="178692"/>
                    </a:cubicBezTo>
                    <a:cubicBezTo>
                      <a:pt x="189354" y="177685"/>
                      <a:pt x="188303" y="177108"/>
                      <a:pt x="187214" y="177108"/>
                    </a:cubicBezTo>
                    <a:cubicBezTo>
                      <a:pt x="186716" y="177108"/>
                      <a:pt x="186209" y="177229"/>
                      <a:pt x="185738" y="177485"/>
                    </a:cubicBezTo>
                    <a:cubicBezTo>
                      <a:pt x="181856" y="179605"/>
                      <a:pt x="177420" y="180747"/>
                      <a:pt x="172918" y="180747"/>
                    </a:cubicBezTo>
                    <a:cubicBezTo>
                      <a:pt x="168351" y="180747"/>
                      <a:pt x="163850" y="179572"/>
                      <a:pt x="159903" y="177354"/>
                    </a:cubicBezTo>
                    <a:cubicBezTo>
                      <a:pt x="159433" y="177093"/>
                      <a:pt x="158924" y="176969"/>
                      <a:pt x="158420" y="176969"/>
                    </a:cubicBezTo>
                    <a:close/>
                    <a:moveTo>
                      <a:pt x="118182" y="178594"/>
                    </a:moveTo>
                    <a:lnTo>
                      <a:pt x="141179" y="195132"/>
                    </a:lnTo>
                    <a:cubicBezTo>
                      <a:pt x="141440" y="195328"/>
                      <a:pt x="141603" y="195621"/>
                      <a:pt x="141603" y="195948"/>
                    </a:cubicBezTo>
                    <a:lnTo>
                      <a:pt x="141603" y="201623"/>
                    </a:lnTo>
                    <a:cubicBezTo>
                      <a:pt x="141603" y="202178"/>
                      <a:pt x="141146" y="202635"/>
                      <a:pt x="140592" y="202635"/>
                    </a:cubicBezTo>
                    <a:lnTo>
                      <a:pt x="73721" y="202635"/>
                    </a:lnTo>
                    <a:cubicBezTo>
                      <a:pt x="73167" y="202635"/>
                      <a:pt x="72710" y="202178"/>
                      <a:pt x="72710" y="201623"/>
                    </a:cubicBezTo>
                    <a:lnTo>
                      <a:pt x="72710" y="195948"/>
                    </a:lnTo>
                    <a:cubicBezTo>
                      <a:pt x="72710" y="195621"/>
                      <a:pt x="72873" y="195328"/>
                      <a:pt x="73134" y="195132"/>
                    </a:cubicBezTo>
                    <a:lnTo>
                      <a:pt x="96131" y="178594"/>
                    </a:lnTo>
                    <a:close/>
                    <a:moveTo>
                      <a:pt x="68469" y="0"/>
                    </a:moveTo>
                    <a:cubicBezTo>
                      <a:pt x="66414" y="0"/>
                      <a:pt x="64522" y="1142"/>
                      <a:pt x="63576" y="2968"/>
                    </a:cubicBezTo>
                    <a:cubicBezTo>
                      <a:pt x="62630" y="4795"/>
                      <a:pt x="62761" y="6981"/>
                      <a:pt x="63968" y="8677"/>
                    </a:cubicBezTo>
                    <a:lnTo>
                      <a:pt x="89248" y="44852"/>
                    </a:lnTo>
                    <a:lnTo>
                      <a:pt x="73950" y="44852"/>
                    </a:lnTo>
                    <a:lnTo>
                      <a:pt x="73950" y="37513"/>
                    </a:lnTo>
                    <a:cubicBezTo>
                      <a:pt x="73950" y="35817"/>
                      <a:pt x="72580" y="34447"/>
                      <a:pt x="70883" y="34447"/>
                    </a:cubicBezTo>
                    <a:cubicBezTo>
                      <a:pt x="69187" y="34447"/>
                      <a:pt x="67817" y="35817"/>
                      <a:pt x="67817" y="37513"/>
                    </a:cubicBezTo>
                    <a:lnTo>
                      <a:pt x="67817" y="45472"/>
                    </a:lnTo>
                    <a:cubicBezTo>
                      <a:pt x="67817" y="48506"/>
                      <a:pt x="70296" y="50985"/>
                      <a:pt x="73330" y="50985"/>
                    </a:cubicBezTo>
                    <a:lnTo>
                      <a:pt x="92086" y="50985"/>
                    </a:lnTo>
                    <a:lnTo>
                      <a:pt x="92086" y="62793"/>
                    </a:lnTo>
                    <a:cubicBezTo>
                      <a:pt x="87519" y="60608"/>
                      <a:pt x="82790" y="58194"/>
                      <a:pt x="73395" y="58194"/>
                    </a:cubicBezTo>
                    <a:cubicBezTo>
                      <a:pt x="64229" y="58194"/>
                      <a:pt x="59434" y="60510"/>
                      <a:pt x="55161" y="62565"/>
                    </a:cubicBezTo>
                    <a:cubicBezTo>
                      <a:pt x="51148" y="64489"/>
                      <a:pt x="47364" y="66349"/>
                      <a:pt x="39601" y="66349"/>
                    </a:cubicBezTo>
                    <a:cubicBezTo>
                      <a:pt x="31870" y="66349"/>
                      <a:pt x="28086" y="64489"/>
                      <a:pt x="24074" y="62565"/>
                    </a:cubicBezTo>
                    <a:cubicBezTo>
                      <a:pt x="19801" y="60510"/>
                      <a:pt x="14973" y="58194"/>
                      <a:pt x="5839" y="58194"/>
                    </a:cubicBezTo>
                    <a:cubicBezTo>
                      <a:pt x="4143" y="58194"/>
                      <a:pt x="2773" y="59531"/>
                      <a:pt x="2773" y="61227"/>
                    </a:cubicBezTo>
                    <a:cubicBezTo>
                      <a:pt x="2773" y="62924"/>
                      <a:pt x="4143" y="64294"/>
                      <a:pt x="5839" y="64294"/>
                    </a:cubicBezTo>
                    <a:cubicBezTo>
                      <a:pt x="13603" y="64294"/>
                      <a:pt x="17387" y="66120"/>
                      <a:pt x="21399" y="68078"/>
                    </a:cubicBezTo>
                    <a:cubicBezTo>
                      <a:pt x="25640" y="70133"/>
                      <a:pt x="30467" y="72449"/>
                      <a:pt x="39601" y="72449"/>
                    </a:cubicBezTo>
                    <a:cubicBezTo>
                      <a:pt x="48767" y="72449"/>
                      <a:pt x="53562" y="70133"/>
                      <a:pt x="57835" y="68078"/>
                    </a:cubicBezTo>
                    <a:cubicBezTo>
                      <a:pt x="61848" y="66120"/>
                      <a:pt x="65631" y="64294"/>
                      <a:pt x="73395" y="64294"/>
                    </a:cubicBezTo>
                    <a:cubicBezTo>
                      <a:pt x="81126" y="64294"/>
                      <a:pt x="84910" y="66120"/>
                      <a:pt x="88955" y="68078"/>
                    </a:cubicBezTo>
                    <a:cubicBezTo>
                      <a:pt x="89933" y="68534"/>
                      <a:pt x="90977" y="69056"/>
                      <a:pt x="92086" y="69513"/>
                    </a:cubicBezTo>
                    <a:lnTo>
                      <a:pt x="92086" y="173962"/>
                    </a:lnTo>
                    <a:lnTo>
                      <a:pt x="69546" y="190174"/>
                    </a:lnTo>
                    <a:cubicBezTo>
                      <a:pt x="67687" y="191511"/>
                      <a:pt x="66577" y="193664"/>
                      <a:pt x="66577" y="195948"/>
                    </a:cubicBezTo>
                    <a:lnTo>
                      <a:pt x="66577" y="201623"/>
                    </a:lnTo>
                    <a:cubicBezTo>
                      <a:pt x="66577" y="205538"/>
                      <a:pt x="69807" y="208767"/>
                      <a:pt x="73721" y="208767"/>
                    </a:cubicBezTo>
                    <a:lnTo>
                      <a:pt x="140592" y="208767"/>
                    </a:lnTo>
                    <a:cubicBezTo>
                      <a:pt x="144506" y="208767"/>
                      <a:pt x="147736" y="205538"/>
                      <a:pt x="147736" y="201623"/>
                    </a:cubicBezTo>
                    <a:lnTo>
                      <a:pt x="147736" y="195948"/>
                    </a:lnTo>
                    <a:cubicBezTo>
                      <a:pt x="147736" y="193664"/>
                      <a:pt x="146627" y="191511"/>
                      <a:pt x="144767" y="190174"/>
                    </a:cubicBezTo>
                    <a:lnTo>
                      <a:pt x="122227" y="173962"/>
                    </a:lnTo>
                    <a:lnTo>
                      <a:pt x="122227" y="160424"/>
                    </a:lnTo>
                    <a:cubicBezTo>
                      <a:pt x="122227" y="158728"/>
                      <a:pt x="120857" y="157358"/>
                      <a:pt x="119193" y="157358"/>
                    </a:cubicBezTo>
                    <a:cubicBezTo>
                      <a:pt x="117497" y="157358"/>
                      <a:pt x="116127" y="158728"/>
                      <a:pt x="116127" y="160424"/>
                    </a:cubicBezTo>
                    <a:lnTo>
                      <a:pt x="116127" y="172461"/>
                    </a:lnTo>
                    <a:lnTo>
                      <a:pt x="98186" y="172461"/>
                    </a:lnTo>
                    <a:lnTo>
                      <a:pt x="98186" y="71535"/>
                    </a:lnTo>
                    <a:cubicBezTo>
                      <a:pt x="100665" y="72090"/>
                      <a:pt x="103568" y="72449"/>
                      <a:pt x="107157" y="72449"/>
                    </a:cubicBezTo>
                    <a:cubicBezTo>
                      <a:pt x="110745" y="72449"/>
                      <a:pt x="113648" y="72090"/>
                      <a:pt x="116127" y="71535"/>
                    </a:cubicBezTo>
                    <a:lnTo>
                      <a:pt x="116127" y="148192"/>
                    </a:lnTo>
                    <a:cubicBezTo>
                      <a:pt x="116127" y="149888"/>
                      <a:pt x="117497" y="151258"/>
                      <a:pt x="119193" y="151258"/>
                    </a:cubicBezTo>
                    <a:cubicBezTo>
                      <a:pt x="120857" y="151258"/>
                      <a:pt x="122227" y="149888"/>
                      <a:pt x="122227" y="148192"/>
                    </a:cubicBezTo>
                    <a:lnTo>
                      <a:pt x="122227" y="69513"/>
                    </a:lnTo>
                    <a:cubicBezTo>
                      <a:pt x="123336" y="69056"/>
                      <a:pt x="124380" y="68534"/>
                      <a:pt x="125358" y="68078"/>
                    </a:cubicBezTo>
                    <a:cubicBezTo>
                      <a:pt x="129371" y="66120"/>
                      <a:pt x="133187" y="64294"/>
                      <a:pt x="140918" y="64294"/>
                    </a:cubicBezTo>
                    <a:cubicBezTo>
                      <a:pt x="148682" y="64294"/>
                      <a:pt x="152466" y="66120"/>
                      <a:pt x="156478" y="68078"/>
                    </a:cubicBezTo>
                    <a:cubicBezTo>
                      <a:pt x="160718" y="70133"/>
                      <a:pt x="165546" y="72449"/>
                      <a:pt x="174680" y="72449"/>
                    </a:cubicBezTo>
                    <a:cubicBezTo>
                      <a:pt x="183846" y="72449"/>
                      <a:pt x="188674" y="70133"/>
                      <a:pt x="192914" y="68078"/>
                    </a:cubicBezTo>
                    <a:cubicBezTo>
                      <a:pt x="196926" y="66120"/>
                      <a:pt x="200710" y="64294"/>
                      <a:pt x="208474" y="64294"/>
                    </a:cubicBezTo>
                    <a:cubicBezTo>
                      <a:pt x="210170" y="64294"/>
                      <a:pt x="211540" y="62924"/>
                      <a:pt x="211540" y="61227"/>
                    </a:cubicBezTo>
                    <a:cubicBezTo>
                      <a:pt x="211540" y="59564"/>
                      <a:pt x="210170" y="58194"/>
                      <a:pt x="208474" y="58194"/>
                    </a:cubicBezTo>
                    <a:cubicBezTo>
                      <a:pt x="199340" y="58194"/>
                      <a:pt x="194513" y="60510"/>
                      <a:pt x="190239" y="62565"/>
                    </a:cubicBezTo>
                    <a:cubicBezTo>
                      <a:pt x="186227" y="64489"/>
                      <a:pt x="182443" y="66349"/>
                      <a:pt x="174680" y="66349"/>
                    </a:cubicBezTo>
                    <a:cubicBezTo>
                      <a:pt x="166949" y="66349"/>
                      <a:pt x="163165" y="64489"/>
                      <a:pt x="159153" y="62565"/>
                    </a:cubicBezTo>
                    <a:cubicBezTo>
                      <a:pt x="154879" y="60510"/>
                      <a:pt x="150052" y="58194"/>
                      <a:pt x="140918" y="58194"/>
                    </a:cubicBezTo>
                    <a:cubicBezTo>
                      <a:pt x="131458" y="58194"/>
                      <a:pt x="126892" y="60575"/>
                      <a:pt x="122227" y="62793"/>
                    </a:cubicBezTo>
                    <a:lnTo>
                      <a:pt x="122227" y="50985"/>
                    </a:lnTo>
                    <a:lnTo>
                      <a:pt x="140983" y="50985"/>
                    </a:lnTo>
                    <a:cubicBezTo>
                      <a:pt x="144017" y="50985"/>
                      <a:pt x="146496" y="48506"/>
                      <a:pt x="146496" y="45472"/>
                    </a:cubicBezTo>
                    <a:lnTo>
                      <a:pt x="146496" y="37513"/>
                    </a:lnTo>
                    <a:cubicBezTo>
                      <a:pt x="146496" y="35817"/>
                      <a:pt x="145126" y="34447"/>
                      <a:pt x="143430" y="34447"/>
                    </a:cubicBezTo>
                    <a:cubicBezTo>
                      <a:pt x="141734" y="34447"/>
                      <a:pt x="140364" y="35817"/>
                      <a:pt x="140364" y="37513"/>
                    </a:cubicBezTo>
                    <a:lnTo>
                      <a:pt x="140364" y="44852"/>
                    </a:lnTo>
                    <a:lnTo>
                      <a:pt x="125065" y="44852"/>
                    </a:lnTo>
                    <a:lnTo>
                      <a:pt x="150345" y="8677"/>
                    </a:lnTo>
                    <a:cubicBezTo>
                      <a:pt x="151552" y="6981"/>
                      <a:pt x="151683" y="4795"/>
                      <a:pt x="150737" y="2968"/>
                    </a:cubicBezTo>
                    <a:cubicBezTo>
                      <a:pt x="149791" y="1142"/>
                      <a:pt x="147899" y="0"/>
                      <a:pt x="1458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20" name="Google Shape;2120;p89"/>
          <p:cNvGrpSpPr/>
          <p:nvPr/>
        </p:nvGrpSpPr>
        <p:grpSpPr>
          <a:xfrm rot="-791722">
            <a:off x="1796554" y="1247805"/>
            <a:ext cx="1680329" cy="1661215"/>
            <a:chOff x="2772900" y="2342800"/>
            <a:chExt cx="2083500" cy="2059800"/>
          </a:xfrm>
        </p:grpSpPr>
        <p:sp>
          <p:nvSpPr>
            <p:cNvPr id="2121" name="Google Shape;2121;p89"/>
            <p:cNvSpPr/>
            <p:nvPr/>
          </p:nvSpPr>
          <p:spPr>
            <a:xfrm>
              <a:off x="2772900" y="2342800"/>
              <a:ext cx="2083500" cy="2059800"/>
            </a:xfrm>
            <a:prstGeom prst="roundRect">
              <a:avLst>
                <a:gd name="adj" fmla="val 16667"/>
              </a:avLst>
            </a:prstGeom>
            <a:solidFill>
              <a:schemeClr val="lt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22" name="Google Shape;2122;p89"/>
            <p:cNvGrpSpPr/>
            <p:nvPr/>
          </p:nvGrpSpPr>
          <p:grpSpPr>
            <a:xfrm>
              <a:off x="3022890" y="2580948"/>
              <a:ext cx="1583505" cy="1583505"/>
              <a:chOff x="1190625" y="238125"/>
              <a:chExt cx="5219200" cy="5219200"/>
            </a:xfrm>
          </p:grpSpPr>
          <p:sp>
            <p:nvSpPr>
              <p:cNvPr id="2123" name="Google Shape;2123;p89"/>
              <p:cNvSpPr/>
              <p:nvPr/>
            </p:nvSpPr>
            <p:spPr>
              <a:xfrm>
                <a:off x="1267275" y="4534975"/>
                <a:ext cx="2303800" cy="845675"/>
              </a:xfrm>
              <a:custGeom>
                <a:avLst/>
                <a:gdLst/>
                <a:ahLst/>
                <a:cxnLst/>
                <a:rect l="l" t="t" r="r" b="b"/>
                <a:pathLst>
                  <a:path w="92152" h="33827" extrusionOk="0">
                    <a:moveTo>
                      <a:pt x="5285" y="0"/>
                    </a:moveTo>
                    <a:cubicBezTo>
                      <a:pt x="2382" y="0"/>
                      <a:pt x="0" y="2349"/>
                      <a:pt x="0" y="5284"/>
                    </a:cubicBezTo>
                    <a:lnTo>
                      <a:pt x="0" y="9362"/>
                    </a:lnTo>
                    <a:cubicBezTo>
                      <a:pt x="0" y="22867"/>
                      <a:pt x="10961" y="33827"/>
                      <a:pt x="24465" y="33827"/>
                    </a:cubicBezTo>
                    <a:lnTo>
                      <a:pt x="67686" y="33827"/>
                    </a:lnTo>
                    <a:cubicBezTo>
                      <a:pt x="81191" y="33827"/>
                      <a:pt x="92151" y="22867"/>
                      <a:pt x="92151" y="9362"/>
                    </a:cubicBezTo>
                    <a:lnTo>
                      <a:pt x="92151" y="5284"/>
                    </a:lnTo>
                    <a:cubicBezTo>
                      <a:pt x="92151" y="2349"/>
                      <a:pt x="89770" y="0"/>
                      <a:pt x="86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89"/>
              <p:cNvSpPr/>
              <p:nvPr/>
            </p:nvSpPr>
            <p:spPr>
              <a:xfrm>
                <a:off x="1267275" y="521900"/>
                <a:ext cx="2303800" cy="1904225"/>
              </a:xfrm>
              <a:custGeom>
                <a:avLst/>
                <a:gdLst/>
                <a:ahLst/>
                <a:cxnLst/>
                <a:rect l="l" t="t" r="r" b="b"/>
                <a:pathLst>
                  <a:path w="92152" h="76169" extrusionOk="0">
                    <a:moveTo>
                      <a:pt x="30957" y="1"/>
                    </a:moveTo>
                    <a:lnTo>
                      <a:pt x="30957" y="12037"/>
                    </a:lnTo>
                    <a:cubicBezTo>
                      <a:pt x="30957" y="23193"/>
                      <a:pt x="25085" y="33534"/>
                      <a:pt x="15462" y="39210"/>
                    </a:cubicBezTo>
                    <a:cubicBezTo>
                      <a:pt x="5872" y="44886"/>
                      <a:pt x="0" y="55226"/>
                      <a:pt x="0" y="66382"/>
                    </a:cubicBezTo>
                    <a:lnTo>
                      <a:pt x="0" y="70851"/>
                    </a:lnTo>
                    <a:cubicBezTo>
                      <a:pt x="0" y="73787"/>
                      <a:pt x="2349" y="76168"/>
                      <a:pt x="5285" y="76168"/>
                    </a:cubicBezTo>
                    <a:lnTo>
                      <a:pt x="86834" y="76168"/>
                    </a:lnTo>
                    <a:cubicBezTo>
                      <a:pt x="89770" y="76168"/>
                      <a:pt x="92151" y="73787"/>
                      <a:pt x="92151" y="70851"/>
                    </a:cubicBezTo>
                    <a:lnTo>
                      <a:pt x="92151" y="66382"/>
                    </a:lnTo>
                    <a:cubicBezTo>
                      <a:pt x="92151" y="55226"/>
                      <a:pt x="86247" y="44886"/>
                      <a:pt x="76657" y="39210"/>
                    </a:cubicBezTo>
                    <a:cubicBezTo>
                      <a:pt x="67067" y="33534"/>
                      <a:pt x="61163" y="23193"/>
                      <a:pt x="61163" y="12037"/>
                    </a:cubicBezTo>
                    <a:lnTo>
                      <a:pt x="611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89"/>
              <p:cNvSpPr/>
              <p:nvPr/>
            </p:nvSpPr>
            <p:spPr>
              <a:xfrm>
                <a:off x="1267275" y="2426100"/>
                <a:ext cx="2303800" cy="421625"/>
              </a:xfrm>
              <a:custGeom>
                <a:avLst/>
                <a:gdLst/>
                <a:ahLst/>
                <a:cxnLst/>
                <a:rect l="l" t="t" r="r" b="b"/>
                <a:pathLst>
                  <a:path w="92152" h="16865" extrusionOk="0">
                    <a:moveTo>
                      <a:pt x="8416" y="0"/>
                    </a:moveTo>
                    <a:cubicBezTo>
                      <a:pt x="3784" y="0"/>
                      <a:pt x="0" y="3784"/>
                      <a:pt x="0" y="8416"/>
                    </a:cubicBezTo>
                    <a:cubicBezTo>
                      <a:pt x="0" y="13081"/>
                      <a:pt x="3784" y="16865"/>
                      <a:pt x="8416" y="16865"/>
                    </a:cubicBezTo>
                    <a:lnTo>
                      <a:pt x="83703" y="16865"/>
                    </a:lnTo>
                    <a:cubicBezTo>
                      <a:pt x="88367" y="16865"/>
                      <a:pt x="92151" y="13081"/>
                      <a:pt x="92151" y="8416"/>
                    </a:cubicBezTo>
                    <a:cubicBezTo>
                      <a:pt x="92151" y="3784"/>
                      <a:pt x="88367" y="0"/>
                      <a:pt x="8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89"/>
              <p:cNvSpPr/>
              <p:nvPr/>
            </p:nvSpPr>
            <p:spPr>
              <a:xfrm>
                <a:off x="1267275" y="2847700"/>
                <a:ext cx="2303800" cy="421650"/>
              </a:xfrm>
              <a:custGeom>
                <a:avLst/>
                <a:gdLst/>
                <a:ahLst/>
                <a:cxnLst/>
                <a:rect l="l" t="t" r="r" b="b"/>
                <a:pathLst>
                  <a:path w="92152" h="16866" extrusionOk="0">
                    <a:moveTo>
                      <a:pt x="8416" y="1"/>
                    </a:moveTo>
                    <a:cubicBezTo>
                      <a:pt x="3784" y="1"/>
                      <a:pt x="0" y="3784"/>
                      <a:pt x="0" y="8449"/>
                    </a:cubicBezTo>
                    <a:cubicBezTo>
                      <a:pt x="0" y="13081"/>
                      <a:pt x="3784" y="16865"/>
                      <a:pt x="8416" y="16865"/>
                    </a:cubicBezTo>
                    <a:lnTo>
                      <a:pt x="83703" y="16865"/>
                    </a:lnTo>
                    <a:cubicBezTo>
                      <a:pt x="88367" y="16865"/>
                      <a:pt x="92151" y="13081"/>
                      <a:pt x="92151" y="8449"/>
                    </a:cubicBezTo>
                    <a:cubicBezTo>
                      <a:pt x="92151" y="3784"/>
                      <a:pt x="88367" y="1"/>
                      <a:pt x="837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89"/>
              <p:cNvSpPr/>
              <p:nvPr/>
            </p:nvSpPr>
            <p:spPr>
              <a:xfrm>
                <a:off x="1267275" y="3269325"/>
                <a:ext cx="2303800" cy="421625"/>
              </a:xfrm>
              <a:custGeom>
                <a:avLst/>
                <a:gdLst/>
                <a:ahLst/>
                <a:cxnLst/>
                <a:rect l="l" t="t" r="r" b="b"/>
                <a:pathLst>
                  <a:path w="92152" h="16865" extrusionOk="0">
                    <a:moveTo>
                      <a:pt x="8416" y="0"/>
                    </a:moveTo>
                    <a:cubicBezTo>
                      <a:pt x="3784" y="0"/>
                      <a:pt x="0" y="3784"/>
                      <a:pt x="0" y="8449"/>
                    </a:cubicBezTo>
                    <a:cubicBezTo>
                      <a:pt x="0" y="13081"/>
                      <a:pt x="3784" y="16865"/>
                      <a:pt x="8416" y="16865"/>
                    </a:cubicBezTo>
                    <a:lnTo>
                      <a:pt x="83703" y="16865"/>
                    </a:lnTo>
                    <a:cubicBezTo>
                      <a:pt x="88367" y="16865"/>
                      <a:pt x="92151" y="13081"/>
                      <a:pt x="92151" y="8449"/>
                    </a:cubicBezTo>
                    <a:cubicBezTo>
                      <a:pt x="92151" y="3784"/>
                      <a:pt x="88367" y="0"/>
                      <a:pt x="83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89"/>
              <p:cNvSpPr/>
              <p:nvPr/>
            </p:nvSpPr>
            <p:spPr>
              <a:xfrm>
                <a:off x="1267275" y="3690925"/>
                <a:ext cx="2303800" cy="421625"/>
              </a:xfrm>
              <a:custGeom>
                <a:avLst/>
                <a:gdLst/>
                <a:ahLst/>
                <a:cxnLst/>
                <a:rect l="l" t="t" r="r" b="b"/>
                <a:pathLst>
                  <a:path w="92152" h="16865" extrusionOk="0">
                    <a:moveTo>
                      <a:pt x="8416" y="1"/>
                    </a:moveTo>
                    <a:cubicBezTo>
                      <a:pt x="3784" y="1"/>
                      <a:pt x="0" y="3784"/>
                      <a:pt x="0" y="8449"/>
                    </a:cubicBezTo>
                    <a:cubicBezTo>
                      <a:pt x="0" y="13114"/>
                      <a:pt x="3784" y="16865"/>
                      <a:pt x="8416" y="16865"/>
                    </a:cubicBezTo>
                    <a:lnTo>
                      <a:pt x="83703" y="16865"/>
                    </a:lnTo>
                    <a:cubicBezTo>
                      <a:pt x="88367" y="16865"/>
                      <a:pt x="92151" y="13114"/>
                      <a:pt x="92151" y="8449"/>
                    </a:cubicBezTo>
                    <a:cubicBezTo>
                      <a:pt x="92151" y="3784"/>
                      <a:pt x="88367" y="1"/>
                      <a:pt x="837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89"/>
              <p:cNvSpPr/>
              <p:nvPr/>
            </p:nvSpPr>
            <p:spPr>
              <a:xfrm>
                <a:off x="1267275" y="4112525"/>
                <a:ext cx="2303800" cy="422475"/>
              </a:xfrm>
              <a:custGeom>
                <a:avLst/>
                <a:gdLst/>
                <a:ahLst/>
                <a:cxnLst/>
                <a:rect l="l" t="t" r="r" b="b"/>
                <a:pathLst>
                  <a:path w="92152" h="16899" extrusionOk="0">
                    <a:moveTo>
                      <a:pt x="8416" y="1"/>
                    </a:moveTo>
                    <a:cubicBezTo>
                      <a:pt x="3784" y="1"/>
                      <a:pt x="0" y="3785"/>
                      <a:pt x="0" y="8450"/>
                    </a:cubicBezTo>
                    <a:cubicBezTo>
                      <a:pt x="0" y="13114"/>
                      <a:pt x="3784" y="16898"/>
                      <a:pt x="8416" y="16898"/>
                    </a:cubicBezTo>
                    <a:lnTo>
                      <a:pt x="83703" y="16898"/>
                    </a:lnTo>
                    <a:cubicBezTo>
                      <a:pt x="88367" y="16898"/>
                      <a:pt x="92151" y="13114"/>
                      <a:pt x="92151" y="8450"/>
                    </a:cubicBezTo>
                    <a:cubicBezTo>
                      <a:pt x="92151" y="3785"/>
                      <a:pt x="88367" y="1"/>
                      <a:pt x="837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89"/>
              <p:cNvSpPr/>
              <p:nvPr/>
            </p:nvSpPr>
            <p:spPr>
              <a:xfrm>
                <a:off x="3054025" y="2426100"/>
                <a:ext cx="517050" cy="421625"/>
              </a:xfrm>
              <a:custGeom>
                <a:avLst/>
                <a:gdLst/>
                <a:ahLst/>
                <a:cxnLst/>
                <a:rect l="l" t="t" r="r" b="b"/>
                <a:pathLst>
                  <a:path w="20682" h="16865" extrusionOk="0">
                    <a:moveTo>
                      <a:pt x="0" y="0"/>
                    </a:moveTo>
                    <a:cubicBezTo>
                      <a:pt x="4665" y="0"/>
                      <a:pt x="8449" y="3784"/>
                      <a:pt x="8449" y="8416"/>
                    </a:cubicBezTo>
                    <a:cubicBezTo>
                      <a:pt x="8449" y="13081"/>
                      <a:pt x="4665" y="16865"/>
                      <a:pt x="0" y="16865"/>
                    </a:cubicBezTo>
                    <a:lnTo>
                      <a:pt x="12233" y="16865"/>
                    </a:lnTo>
                    <a:cubicBezTo>
                      <a:pt x="16897" y="16865"/>
                      <a:pt x="20681" y="13081"/>
                      <a:pt x="20681" y="8416"/>
                    </a:cubicBezTo>
                    <a:cubicBezTo>
                      <a:pt x="20681" y="3784"/>
                      <a:pt x="16897" y="0"/>
                      <a:pt x="12233" y="0"/>
                    </a:cubicBezTo>
                    <a:close/>
                  </a:path>
                </a:pathLst>
              </a:custGeom>
              <a:solidFill>
                <a:srgbClr val="8AC9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89"/>
              <p:cNvSpPr/>
              <p:nvPr/>
            </p:nvSpPr>
            <p:spPr>
              <a:xfrm>
                <a:off x="3054025" y="2847700"/>
                <a:ext cx="517050" cy="421650"/>
              </a:xfrm>
              <a:custGeom>
                <a:avLst/>
                <a:gdLst/>
                <a:ahLst/>
                <a:cxnLst/>
                <a:rect l="l" t="t" r="r" b="b"/>
                <a:pathLst>
                  <a:path w="20682" h="16866" extrusionOk="0">
                    <a:moveTo>
                      <a:pt x="0" y="1"/>
                    </a:moveTo>
                    <a:cubicBezTo>
                      <a:pt x="4665" y="1"/>
                      <a:pt x="8449" y="3784"/>
                      <a:pt x="8449" y="8449"/>
                    </a:cubicBezTo>
                    <a:cubicBezTo>
                      <a:pt x="8449" y="13081"/>
                      <a:pt x="4665" y="16865"/>
                      <a:pt x="0" y="16865"/>
                    </a:cubicBezTo>
                    <a:lnTo>
                      <a:pt x="12233" y="16865"/>
                    </a:lnTo>
                    <a:cubicBezTo>
                      <a:pt x="16897" y="16865"/>
                      <a:pt x="20681" y="13081"/>
                      <a:pt x="20681" y="8449"/>
                    </a:cubicBezTo>
                    <a:cubicBezTo>
                      <a:pt x="20681" y="3784"/>
                      <a:pt x="16897" y="1"/>
                      <a:pt x="12233" y="1"/>
                    </a:cubicBezTo>
                    <a:close/>
                  </a:path>
                </a:pathLst>
              </a:custGeom>
              <a:solidFill>
                <a:srgbClr val="B3DA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89"/>
              <p:cNvSpPr/>
              <p:nvPr/>
            </p:nvSpPr>
            <p:spPr>
              <a:xfrm>
                <a:off x="1914775" y="314775"/>
                <a:ext cx="1008800" cy="478725"/>
              </a:xfrm>
              <a:custGeom>
                <a:avLst/>
                <a:gdLst/>
                <a:ahLst/>
                <a:cxnLst/>
                <a:rect l="l" t="t" r="r" b="b"/>
                <a:pathLst>
                  <a:path w="40352" h="19149" extrusionOk="0">
                    <a:moveTo>
                      <a:pt x="8155" y="0"/>
                    </a:moveTo>
                    <a:cubicBezTo>
                      <a:pt x="3621" y="0"/>
                      <a:pt x="0" y="3654"/>
                      <a:pt x="0" y="8155"/>
                    </a:cubicBezTo>
                    <a:lnTo>
                      <a:pt x="0" y="17126"/>
                    </a:lnTo>
                    <a:cubicBezTo>
                      <a:pt x="0" y="18235"/>
                      <a:pt x="881" y="19148"/>
                      <a:pt x="2023" y="19148"/>
                    </a:cubicBezTo>
                    <a:lnTo>
                      <a:pt x="38329" y="19148"/>
                    </a:lnTo>
                    <a:cubicBezTo>
                      <a:pt x="39438" y="19148"/>
                      <a:pt x="40351" y="18235"/>
                      <a:pt x="40351" y="17126"/>
                    </a:cubicBezTo>
                    <a:lnTo>
                      <a:pt x="40351" y="8155"/>
                    </a:lnTo>
                    <a:cubicBezTo>
                      <a:pt x="40351" y="3654"/>
                      <a:pt x="36698" y="0"/>
                      <a:pt x="32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89"/>
              <p:cNvSpPr/>
              <p:nvPr/>
            </p:nvSpPr>
            <p:spPr>
              <a:xfrm>
                <a:off x="4029350" y="4534975"/>
                <a:ext cx="2303800" cy="845675"/>
              </a:xfrm>
              <a:custGeom>
                <a:avLst/>
                <a:gdLst/>
                <a:ahLst/>
                <a:cxnLst/>
                <a:rect l="l" t="t" r="r" b="b"/>
                <a:pathLst>
                  <a:path w="92152" h="33827" extrusionOk="0">
                    <a:moveTo>
                      <a:pt x="5318" y="0"/>
                    </a:moveTo>
                    <a:cubicBezTo>
                      <a:pt x="2382" y="0"/>
                      <a:pt x="1" y="2349"/>
                      <a:pt x="1" y="5284"/>
                    </a:cubicBezTo>
                    <a:lnTo>
                      <a:pt x="1" y="9362"/>
                    </a:lnTo>
                    <a:cubicBezTo>
                      <a:pt x="1" y="22867"/>
                      <a:pt x="10961" y="33827"/>
                      <a:pt x="24466" y="33827"/>
                    </a:cubicBezTo>
                    <a:lnTo>
                      <a:pt x="67687" y="33827"/>
                    </a:lnTo>
                    <a:cubicBezTo>
                      <a:pt x="81192" y="33827"/>
                      <a:pt x="92152" y="22867"/>
                      <a:pt x="92152" y="9362"/>
                    </a:cubicBezTo>
                    <a:lnTo>
                      <a:pt x="92152" y="5284"/>
                    </a:lnTo>
                    <a:cubicBezTo>
                      <a:pt x="92152" y="2349"/>
                      <a:pt x="89803" y="0"/>
                      <a:pt x="868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89"/>
              <p:cNvSpPr/>
              <p:nvPr/>
            </p:nvSpPr>
            <p:spPr>
              <a:xfrm>
                <a:off x="4029350" y="521900"/>
                <a:ext cx="2303800" cy="1904225"/>
              </a:xfrm>
              <a:custGeom>
                <a:avLst/>
                <a:gdLst/>
                <a:ahLst/>
                <a:cxnLst/>
                <a:rect l="l" t="t" r="r" b="b"/>
                <a:pathLst>
                  <a:path w="92152" h="76169" extrusionOk="0">
                    <a:moveTo>
                      <a:pt x="30990" y="1"/>
                    </a:moveTo>
                    <a:lnTo>
                      <a:pt x="30990" y="12037"/>
                    </a:lnTo>
                    <a:cubicBezTo>
                      <a:pt x="30990" y="23193"/>
                      <a:pt x="25085" y="33534"/>
                      <a:pt x="15495" y="39210"/>
                    </a:cubicBezTo>
                    <a:cubicBezTo>
                      <a:pt x="5905" y="44886"/>
                      <a:pt x="1" y="55226"/>
                      <a:pt x="1" y="66382"/>
                    </a:cubicBezTo>
                    <a:lnTo>
                      <a:pt x="1" y="70851"/>
                    </a:lnTo>
                    <a:cubicBezTo>
                      <a:pt x="1" y="73787"/>
                      <a:pt x="2382" y="76168"/>
                      <a:pt x="5318" y="76168"/>
                    </a:cubicBezTo>
                    <a:lnTo>
                      <a:pt x="86867" y="76168"/>
                    </a:lnTo>
                    <a:cubicBezTo>
                      <a:pt x="89803" y="76168"/>
                      <a:pt x="92152" y="73787"/>
                      <a:pt x="92152" y="70851"/>
                    </a:cubicBezTo>
                    <a:lnTo>
                      <a:pt x="92152" y="66382"/>
                    </a:lnTo>
                    <a:cubicBezTo>
                      <a:pt x="92152" y="55226"/>
                      <a:pt x="86280" y="44886"/>
                      <a:pt x="76690" y="39210"/>
                    </a:cubicBezTo>
                    <a:cubicBezTo>
                      <a:pt x="67067" y="33534"/>
                      <a:pt x="61196" y="23193"/>
                      <a:pt x="61196" y="12037"/>
                    </a:cubicBezTo>
                    <a:lnTo>
                      <a:pt x="611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89"/>
              <p:cNvSpPr/>
              <p:nvPr/>
            </p:nvSpPr>
            <p:spPr>
              <a:xfrm>
                <a:off x="4029350" y="2426100"/>
                <a:ext cx="2303800" cy="421625"/>
              </a:xfrm>
              <a:custGeom>
                <a:avLst/>
                <a:gdLst/>
                <a:ahLst/>
                <a:cxnLst/>
                <a:rect l="l" t="t" r="r" b="b"/>
                <a:pathLst>
                  <a:path w="92152" h="16865" extrusionOk="0">
                    <a:moveTo>
                      <a:pt x="8449" y="0"/>
                    </a:moveTo>
                    <a:cubicBezTo>
                      <a:pt x="3785" y="0"/>
                      <a:pt x="1" y="3784"/>
                      <a:pt x="1" y="8416"/>
                    </a:cubicBezTo>
                    <a:cubicBezTo>
                      <a:pt x="1" y="13081"/>
                      <a:pt x="3785" y="16865"/>
                      <a:pt x="8449" y="16865"/>
                    </a:cubicBezTo>
                    <a:lnTo>
                      <a:pt x="83736" y="16865"/>
                    </a:lnTo>
                    <a:cubicBezTo>
                      <a:pt x="88368" y="16865"/>
                      <a:pt x="92152" y="13081"/>
                      <a:pt x="92152" y="8416"/>
                    </a:cubicBezTo>
                    <a:cubicBezTo>
                      <a:pt x="92152" y="3784"/>
                      <a:pt x="88368" y="0"/>
                      <a:pt x="837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89"/>
              <p:cNvSpPr/>
              <p:nvPr/>
            </p:nvSpPr>
            <p:spPr>
              <a:xfrm>
                <a:off x="4029350" y="2847700"/>
                <a:ext cx="2303800" cy="421650"/>
              </a:xfrm>
              <a:custGeom>
                <a:avLst/>
                <a:gdLst/>
                <a:ahLst/>
                <a:cxnLst/>
                <a:rect l="l" t="t" r="r" b="b"/>
                <a:pathLst>
                  <a:path w="92152" h="16866" extrusionOk="0">
                    <a:moveTo>
                      <a:pt x="8449" y="1"/>
                    </a:moveTo>
                    <a:cubicBezTo>
                      <a:pt x="3785" y="1"/>
                      <a:pt x="1" y="3784"/>
                      <a:pt x="1" y="8449"/>
                    </a:cubicBezTo>
                    <a:cubicBezTo>
                      <a:pt x="1" y="13081"/>
                      <a:pt x="3785" y="16865"/>
                      <a:pt x="8449" y="16865"/>
                    </a:cubicBezTo>
                    <a:lnTo>
                      <a:pt x="83736" y="16865"/>
                    </a:lnTo>
                    <a:cubicBezTo>
                      <a:pt x="88368" y="16865"/>
                      <a:pt x="92152" y="13081"/>
                      <a:pt x="92152" y="8449"/>
                    </a:cubicBezTo>
                    <a:cubicBezTo>
                      <a:pt x="92152" y="3784"/>
                      <a:pt x="88368" y="1"/>
                      <a:pt x="83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89"/>
              <p:cNvSpPr/>
              <p:nvPr/>
            </p:nvSpPr>
            <p:spPr>
              <a:xfrm>
                <a:off x="4029350" y="3269325"/>
                <a:ext cx="2303800" cy="421625"/>
              </a:xfrm>
              <a:custGeom>
                <a:avLst/>
                <a:gdLst/>
                <a:ahLst/>
                <a:cxnLst/>
                <a:rect l="l" t="t" r="r" b="b"/>
                <a:pathLst>
                  <a:path w="92152" h="16865" extrusionOk="0">
                    <a:moveTo>
                      <a:pt x="8449" y="0"/>
                    </a:moveTo>
                    <a:cubicBezTo>
                      <a:pt x="3785" y="0"/>
                      <a:pt x="1" y="3784"/>
                      <a:pt x="1" y="8449"/>
                    </a:cubicBezTo>
                    <a:cubicBezTo>
                      <a:pt x="1" y="13081"/>
                      <a:pt x="3785" y="16865"/>
                      <a:pt x="8449" y="16865"/>
                    </a:cubicBezTo>
                    <a:lnTo>
                      <a:pt x="83736" y="16865"/>
                    </a:lnTo>
                    <a:cubicBezTo>
                      <a:pt x="88368" y="16865"/>
                      <a:pt x="92152" y="13081"/>
                      <a:pt x="92152" y="8449"/>
                    </a:cubicBezTo>
                    <a:cubicBezTo>
                      <a:pt x="92152" y="3784"/>
                      <a:pt x="88368" y="0"/>
                      <a:pt x="837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89"/>
              <p:cNvSpPr/>
              <p:nvPr/>
            </p:nvSpPr>
            <p:spPr>
              <a:xfrm>
                <a:off x="4029350" y="3690925"/>
                <a:ext cx="2303800" cy="421625"/>
              </a:xfrm>
              <a:custGeom>
                <a:avLst/>
                <a:gdLst/>
                <a:ahLst/>
                <a:cxnLst/>
                <a:rect l="l" t="t" r="r" b="b"/>
                <a:pathLst>
                  <a:path w="92152" h="16865" extrusionOk="0">
                    <a:moveTo>
                      <a:pt x="8449" y="1"/>
                    </a:moveTo>
                    <a:cubicBezTo>
                      <a:pt x="3785" y="1"/>
                      <a:pt x="1" y="3784"/>
                      <a:pt x="1" y="8449"/>
                    </a:cubicBezTo>
                    <a:cubicBezTo>
                      <a:pt x="1" y="13114"/>
                      <a:pt x="3785" y="16865"/>
                      <a:pt x="8449" y="16865"/>
                    </a:cubicBezTo>
                    <a:lnTo>
                      <a:pt x="83736" y="16865"/>
                    </a:lnTo>
                    <a:cubicBezTo>
                      <a:pt x="88368" y="16865"/>
                      <a:pt x="92152" y="13114"/>
                      <a:pt x="92152" y="8449"/>
                    </a:cubicBezTo>
                    <a:cubicBezTo>
                      <a:pt x="92152" y="3784"/>
                      <a:pt x="88368" y="1"/>
                      <a:pt x="83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89"/>
              <p:cNvSpPr/>
              <p:nvPr/>
            </p:nvSpPr>
            <p:spPr>
              <a:xfrm>
                <a:off x="4029350" y="4112525"/>
                <a:ext cx="2303800" cy="422475"/>
              </a:xfrm>
              <a:custGeom>
                <a:avLst/>
                <a:gdLst/>
                <a:ahLst/>
                <a:cxnLst/>
                <a:rect l="l" t="t" r="r" b="b"/>
                <a:pathLst>
                  <a:path w="92152" h="16899" extrusionOk="0">
                    <a:moveTo>
                      <a:pt x="8449" y="1"/>
                    </a:moveTo>
                    <a:cubicBezTo>
                      <a:pt x="3785" y="1"/>
                      <a:pt x="1" y="3785"/>
                      <a:pt x="1" y="8450"/>
                    </a:cubicBezTo>
                    <a:cubicBezTo>
                      <a:pt x="1" y="13114"/>
                      <a:pt x="3785" y="16898"/>
                      <a:pt x="8449" y="16898"/>
                    </a:cubicBezTo>
                    <a:lnTo>
                      <a:pt x="83736" y="16898"/>
                    </a:lnTo>
                    <a:cubicBezTo>
                      <a:pt x="88368" y="16898"/>
                      <a:pt x="92152" y="13114"/>
                      <a:pt x="92152" y="8450"/>
                    </a:cubicBezTo>
                    <a:cubicBezTo>
                      <a:pt x="92152" y="3785"/>
                      <a:pt x="88368" y="1"/>
                      <a:pt x="83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89"/>
              <p:cNvSpPr/>
              <p:nvPr/>
            </p:nvSpPr>
            <p:spPr>
              <a:xfrm>
                <a:off x="4676850" y="314775"/>
                <a:ext cx="1009625" cy="478725"/>
              </a:xfrm>
              <a:custGeom>
                <a:avLst/>
                <a:gdLst/>
                <a:ahLst/>
                <a:cxnLst/>
                <a:rect l="l" t="t" r="r" b="b"/>
                <a:pathLst>
                  <a:path w="40385" h="19149" extrusionOk="0">
                    <a:moveTo>
                      <a:pt x="8156" y="0"/>
                    </a:moveTo>
                    <a:cubicBezTo>
                      <a:pt x="3654" y="0"/>
                      <a:pt x="1" y="3654"/>
                      <a:pt x="1" y="8155"/>
                    </a:cubicBezTo>
                    <a:lnTo>
                      <a:pt x="1" y="17126"/>
                    </a:lnTo>
                    <a:cubicBezTo>
                      <a:pt x="1" y="18235"/>
                      <a:pt x="914" y="19148"/>
                      <a:pt x="2056" y="19148"/>
                    </a:cubicBezTo>
                    <a:lnTo>
                      <a:pt x="38329" y="19148"/>
                    </a:lnTo>
                    <a:cubicBezTo>
                      <a:pt x="39471" y="19148"/>
                      <a:pt x="40384" y="18235"/>
                      <a:pt x="40384" y="17126"/>
                    </a:cubicBezTo>
                    <a:lnTo>
                      <a:pt x="40384" y="8155"/>
                    </a:lnTo>
                    <a:cubicBezTo>
                      <a:pt x="40384" y="3654"/>
                      <a:pt x="36731" y="0"/>
                      <a:pt x="32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89"/>
              <p:cNvSpPr/>
              <p:nvPr/>
            </p:nvSpPr>
            <p:spPr>
              <a:xfrm>
                <a:off x="2615275" y="1232400"/>
                <a:ext cx="2369050" cy="2158250"/>
              </a:xfrm>
              <a:custGeom>
                <a:avLst/>
                <a:gdLst/>
                <a:ahLst/>
                <a:cxnLst/>
                <a:rect l="l" t="t" r="r" b="b"/>
                <a:pathLst>
                  <a:path w="94762" h="86330" extrusionOk="0">
                    <a:moveTo>
                      <a:pt x="47369" y="1"/>
                    </a:moveTo>
                    <a:cubicBezTo>
                      <a:pt x="36323" y="1"/>
                      <a:pt x="25281" y="4217"/>
                      <a:pt x="16865" y="12649"/>
                    </a:cubicBezTo>
                    <a:cubicBezTo>
                      <a:pt x="1" y="29481"/>
                      <a:pt x="1" y="56816"/>
                      <a:pt x="16865" y="73681"/>
                    </a:cubicBezTo>
                    <a:cubicBezTo>
                      <a:pt x="25281" y="82113"/>
                      <a:pt x="36323" y="86329"/>
                      <a:pt x="47369" y="86329"/>
                    </a:cubicBezTo>
                    <a:cubicBezTo>
                      <a:pt x="58415" y="86329"/>
                      <a:pt x="69465" y="82113"/>
                      <a:pt x="77897" y="73681"/>
                    </a:cubicBezTo>
                    <a:cubicBezTo>
                      <a:pt x="94762" y="56816"/>
                      <a:pt x="94762" y="29481"/>
                      <a:pt x="77897" y="12649"/>
                    </a:cubicBezTo>
                    <a:cubicBezTo>
                      <a:pt x="69465" y="4217"/>
                      <a:pt x="58415" y="1"/>
                      <a:pt x="47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89"/>
              <p:cNvSpPr/>
              <p:nvPr/>
            </p:nvSpPr>
            <p:spPr>
              <a:xfrm>
                <a:off x="3297050" y="1577975"/>
                <a:ext cx="1007975" cy="1466750"/>
              </a:xfrm>
              <a:custGeom>
                <a:avLst/>
                <a:gdLst/>
                <a:ahLst/>
                <a:cxnLst/>
                <a:rect l="l" t="t" r="r" b="b"/>
                <a:pathLst>
                  <a:path w="40319" h="58670" extrusionOk="0">
                    <a:moveTo>
                      <a:pt x="28053" y="0"/>
                    </a:moveTo>
                    <a:cubicBezTo>
                      <a:pt x="27205" y="33"/>
                      <a:pt x="26390" y="522"/>
                      <a:pt x="25672" y="1240"/>
                    </a:cubicBezTo>
                    <a:cubicBezTo>
                      <a:pt x="17713" y="8808"/>
                      <a:pt x="9721" y="16310"/>
                      <a:pt x="1762" y="23878"/>
                    </a:cubicBezTo>
                    <a:cubicBezTo>
                      <a:pt x="0" y="25542"/>
                      <a:pt x="261" y="28054"/>
                      <a:pt x="2284" y="29293"/>
                    </a:cubicBezTo>
                    <a:cubicBezTo>
                      <a:pt x="6687" y="31935"/>
                      <a:pt x="11189" y="34447"/>
                      <a:pt x="15625" y="36991"/>
                    </a:cubicBezTo>
                    <a:cubicBezTo>
                      <a:pt x="15886" y="37154"/>
                      <a:pt x="16016" y="37285"/>
                      <a:pt x="15886" y="37644"/>
                    </a:cubicBezTo>
                    <a:cubicBezTo>
                      <a:pt x="14418" y="41069"/>
                      <a:pt x="12983" y="44494"/>
                      <a:pt x="11580" y="47919"/>
                    </a:cubicBezTo>
                    <a:cubicBezTo>
                      <a:pt x="10667" y="50072"/>
                      <a:pt x="9786" y="52160"/>
                      <a:pt x="8938" y="54313"/>
                    </a:cubicBezTo>
                    <a:cubicBezTo>
                      <a:pt x="8318" y="55911"/>
                      <a:pt x="9068" y="57607"/>
                      <a:pt x="10569" y="58325"/>
                    </a:cubicBezTo>
                    <a:cubicBezTo>
                      <a:pt x="11049" y="58553"/>
                      <a:pt x="11521" y="58670"/>
                      <a:pt x="11990" y="58670"/>
                    </a:cubicBezTo>
                    <a:cubicBezTo>
                      <a:pt x="12858" y="58670"/>
                      <a:pt x="13713" y="58270"/>
                      <a:pt x="14581" y="57444"/>
                    </a:cubicBezTo>
                    <a:cubicBezTo>
                      <a:pt x="22573" y="49876"/>
                      <a:pt x="30532" y="42341"/>
                      <a:pt x="38492" y="34806"/>
                    </a:cubicBezTo>
                    <a:cubicBezTo>
                      <a:pt x="40318" y="33077"/>
                      <a:pt x="39959" y="30533"/>
                      <a:pt x="37807" y="29293"/>
                    </a:cubicBezTo>
                    <a:cubicBezTo>
                      <a:pt x="33403" y="26749"/>
                      <a:pt x="29032" y="24204"/>
                      <a:pt x="24628" y="21660"/>
                    </a:cubicBezTo>
                    <a:cubicBezTo>
                      <a:pt x="24335" y="21530"/>
                      <a:pt x="24237" y="21366"/>
                      <a:pt x="24400" y="21040"/>
                    </a:cubicBezTo>
                    <a:cubicBezTo>
                      <a:pt x="26716" y="15495"/>
                      <a:pt x="29130" y="9949"/>
                      <a:pt x="31315" y="4339"/>
                    </a:cubicBezTo>
                    <a:cubicBezTo>
                      <a:pt x="32131" y="2219"/>
                      <a:pt x="30500" y="0"/>
                      <a:pt x="280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89"/>
              <p:cNvSpPr/>
              <p:nvPr/>
            </p:nvSpPr>
            <p:spPr>
              <a:xfrm>
                <a:off x="1190625" y="238125"/>
                <a:ext cx="5219200" cy="5219200"/>
              </a:xfrm>
              <a:custGeom>
                <a:avLst/>
                <a:gdLst/>
                <a:ahLst/>
                <a:cxnLst/>
                <a:rect l="l" t="t" r="r" b="b"/>
                <a:pathLst>
                  <a:path w="208768" h="208768" extrusionOk="0">
                    <a:moveTo>
                      <a:pt x="61162" y="6133"/>
                    </a:moveTo>
                    <a:cubicBezTo>
                      <a:pt x="63968" y="6133"/>
                      <a:pt x="66251" y="8416"/>
                      <a:pt x="66251" y="11221"/>
                    </a:cubicBezTo>
                    <a:lnTo>
                      <a:pt x="66251" y="19180"/>
                    </a:lnTo>
                    <a:lnTo>
                      <a:pt x="32000" y="19180"/>
                    </a:lnTo>
                    <a:lnTo>
                      <a:pt x="32000" y="11221"/>
                    </a:lnTo>
                    <a:cubicBezTo>
                      <a:pt x="32000" y="8416"/>
                      <a:pt x="34283" y="6133"/>
                      <a:pt x="37121" y="6133"/>
                    </a:cubicBezTo>
                    <a:close/>
                    <a:moveTo>
                      <a:pt x="171678" y="6133"/>
                    </a:moveTo>
                    <a:cubicBezTo>
                      <a:pt x="174484" y="6133"/>
                      <a:pt x="176767" y="8416"/>
                      <a:pt x="176767" y="11221"/>
                    </a:cubicBezTo>
                    <a:lnTo>
                      <a:pt x="176767" y="19180"/>
                    </a:lnTo>
                    <a:lnTo>
                      <a:pt x="142516" y="19180"/>
                    </a:lnTo>
                    <a:lnTo>
                      <a:pt x="142516" y="11221"/>
                    </a:lnTo>
                    <a:cubicBezTo>
                      <a:pt x="142516" y="8416"/>
                      <a:pt x="144800" y="6133"/>
                      <a:pt x="147605" y="6133"/>
                    </a:cubicBezTo>
                    <a:close/>
                    <a:moveTo>
                      <a:pt x="171744" y="25280"/>
                    </a:moveTo>
                    <a:cubicBezTo>
                      <a:pt x="172037" y="30630"/>
                      <a:pt x="173570" y="35882"/>
                      <a:pt x="176213" y="40546"/>
                    </a:cubicBezTo>
                    <a:cubicBezTo>
                      <a:pt x="179214" y="45766"/>
                      <a:pt x="183487" y="50137"/>
                      <a:pt x="188673" y="53203"/>
                    </a:cubicBezTo>
                    <a:cubicBezTo>
                      <a:pt x="197285" y="58292"/>
                      <a:pt x="202667" y="67719"/>
                      <a:pt x="202667" y="77733"/>
                    </a:cubicBezTo>
                    <a:lnTo>
                      <a:pt x="202667" y="82202"/>
                    </a:lnTo>
                    <a:cubicBezTo>
                      <a:pt x="202667" y="83442"/>
                      <a:pt x="201656" y="84453"/>
                      <a:pt x="200416" y="84453"/>
                    </a:cubicBezTo>
                    <a:lnTo>
                      <a:pt x="150606" y="84453"/>
                    </a:lnTo>
                    <a:cubicBezTo>
                      <a:pt x="151030" y="70720"/>
                      <a:pt x="145419" y="58031"/>
                      <a:pt x="135992" y="49223"/>
                    </a:cubicBezTo>
                    <a:cubicBezTo>
                      <a:pt x="142842" y="43123"/>
                      <a:pt x="147018" y="34479"/>
                      <a:pt x="147540" y="25280"/>
                    </a:cubicBezTo>
                    <a:close/>
                    <a:moveTo>
                      <a:pt x="58781" y="90585"/>
                    </a:moveTo>
                    <a:cubicBezTo>
                      <a:pt x="59401" y="94337"/>
                      <a:pt x="60477" y="97925"/>
                      <a:pt x="61978" y="101317"/>
                    </a:cubicBezTo>
                    <a:lnTo>
                      <a:pt x="11482" y="101317"/>
                    </a:lnTo>
                    <a:cubicBezTo>
                      <a:pt x="8514" y="101317"/>
                      <a:pt x="6100" y="98903"/>
                      <a:pt x="6133" y="95935"/>
                    </a:cubicBezTo>
                    <a:cubicBezTo>
                      <a:pt x="6133" y="94500"/>
                      <a:pt x="6687" y="93162"/>
                      <a:pt x="7698" y="92151"/>
                    </a:cubicBezTo>
                    <a:cubicBezTo>
                      <a:pt x="8710" y="91140"/>
                      <a:pt x="10047" y="90585"/>
                      <a:pt x="11482" y="90585"/>
                    </a:cubicBezTo>
                    <a:close/>
                    <a:moveTo>
                      <a:pt x="197285" y="90585"/>
                    </a:moveTo>
                    <a:cubicBezTo>
                      <a:pt x="200253" y="90585"/>
                      <a:pt x="202667" y="92999"/>
                      <a:pt x="202667" y="95935"/>
                    </a:cubicBezTo>
                    <a:cubicBezTo>
                      <a:pt x="202667" y="97370"/>
                      <a:pt x="202080" y="98740"/>
                      <a:pt x="201069" y="99752"/>
                    </a:cubicBezTo>
                    <a:cubicBezTo>
                      <a:pt x="200058" y="100763"/>
                      <a:pt x="198720" y="101317"/>
                      <a:pt x="197285" y="101317"/>
                    </a:cubicBezTo>
                    <a:lnTo>
                      <a:pt x="146789" y="101317"/>
                    </a:lnTo>
                    <a:cubicBezTo>
                      <a:pt x="148290" y="97925"/>
                      <a:pt x="149366" y="94337"/>
                      <a:pt x="149986" y="90585"/>
                    </a:cubicBezTo>
                    <a:close/>
                    <a:moveTo>
                      <a:pt x="112506" y="56661"/>
                    </a:moveTo>
                    <a:cubicBezTo>
                      <a:pt x="112669" y="56693"/>
                      <a:pt x="112702" y="56791"/>
                      <a:pt x="112702" y="56824"/>
                    </a:cubicBezTo>
                    <a:cubicBezTo>
                      <a:pt x="110549" y="62402"/>
                      <a:pt x="108135" y="67947"/>
                      <a:pt x="105819" y="73427"/>
                    </a:cubicBezTo>
                    <a:cubicBezTo>
                      <a:pt x="105101" y="75156"/>
                      <a:pt x="105721" y="76983"/>
                      <a:pt x="107352" y="77929"/>
                    </a:cubicBezTo>
                    <a:cubicBezTo>
                      <a:pt x="111756" y="80441"/>
                      <a:pt x="116127" y="83018"/>
                      <a:pt x="120530" y="85529"/>
                    </a:cubicBezTo>
                    <a:cubicBezTo>
                      <a:pt x="120987" y="85790"/>
                      <a:pt x="120987" y="85855"/>
                      <a:pt x="120661" y="86149"/>
                    </a:cubicBezTo>
                    <a:cubicBezTo>
                      <a:pt x="114333" y="92151"/>
                      <a:pt x="96783" y="108983"/>
                      <a:pt x="96229" y="109211"/>
                    </a:cubicBezTo>
                    <a:cubicBezTo>
                      <a:pt x="96163" y="109179"/>
                      <a:pt x="96000" y="109113"/>
                      <a:pt x="96033" y="109016"/>
                    </a:cubicBezTo>
                    <a:cubicBezTo>
                      <a:pt x="98153" y="103535"/>
                      <a:pt x="100795" y="97501"/>
                      <a:pt x="102948" y="92412"/>
                    </a:cubicBezTo>
                    <a:cubicBezTo>
                      <a:pt x="103568" y="90977"/>
                      <a:pt x="103307" y="89052"/>
                      <a:pt x="101415" y="87943"/>
                    </a:cubicBezTo>
                    <a:cubicBezTo>
                      <a:pt x="96979" y="85399"/>
                      <a:pt x="92510" y="82920"/>
                      <a:pt x="88139" y="80245"/>
                    </a:cubicBezTo>
                    <a:cubicBezTo>
                      <a:pt x="87813" y="80049"/>
                      <a:pt x="87813" y="79984"/>
                      <a:pt x="88106" y="79690"/>
                    </a:cubicBezTo>
                    <a:cubicBezTo>
                      <a:pt x="96620" y="71633"/>
                      <a:pt x="111756" y="57150"/>
                      <a:pt x="112506" y="56661"/>
                    </a:cubicBezTo>
                    <a:close/>
                    <a:moveTo>
                      <a:pt x="112648" y="50589"/>
                    </a:moveTo>
                    <a:cubicBezTo>
                      <a:pt x="110962" y="50589"/>
                      <a:pt x="109231" y="51269"/>
                      <a:pt x="107809" y="52616"/>
                    </a:cubicBezTo>
                    <a:cubicBezTo>
                      <a:pt x="99817" y="60249"/>
                      <a:pt x="91890" y="67686"/>
                      <a:pt x="83898" y="75254"/>
                    </a:cubicBezTo>
                    <a:cubicBezTo>
                      <a:pt x="82365" y="76722"/>
                      <a:pt x="81615" y="78679"/>
                      <a:pt x="81811" y="80702"/>
                    </a:cubicBezTo>
                    <a:cubicBezTo>
                      <a:pt x="82039" y="82659"/>
                      <a:pt x="83181" y="84420"/>
                      <a:pt x="84975" y="85497"/>
                    </a:cubicBezTo>
                    <a:cubicBezTo>
                      <a:pt x="88791" y="87780"/>
                      <a:pt x="92608" y="89966"/>
                      <a:pt x="96424" y="92151"/>
                    </a:cubicBezTo>
                    <a:cubicBezTo>
                      <a:pt x="94532" y="96620"/>
                      <a:pt x="92216" y="102002"/>
                      <a:pt x="90357" y="106830"/>
                    </a:cubicBezTo>
                    <a:cubicBezTo>
                      <a:pt x="89150" y="109864"/>
                      <a:pt x="90520" y="113224"/>
                      <a:pt x="93489" y="114659"/>
                    </a:cubicBezTo>
                    <a:cubicBezTo>
                      <a:pt x="94366" y="115092"/>
                      <a:pt x="95296" y="115327"/>
                      <a:pt x="96245" y="115327"/>
                    </a:cubicBezTo>
                    <a:cubicBezTo>
                      <a:pt x="97799" y="115327"/>
                      <a:pt x="99407" y="114694"/>
                      <a:pt x="100926" y="113256"/>
                    </a:cubicBezTo>
                    <a:cubicBezTo>
                      <a:pt x="108787" y="105819"/>
                      <a:pt x="117007" y="98055"/>
                      <a:pt x="124869" y="90618"/>
                    </a:cubicBezTo>
                    <a:cubicBezTo>
                      <a:pt x="126435" y="89117"/>
                      <a:pt x="127185" y="87128"/>
                      <a:pt x="126924" y="85138"/>
                    </a:cubicBezTo>
                    <a:cubicBezTo>
                      <a:pt x="126696" y="83115"/>
                      <a:pt x="125489" y="81321"/>
                      <a:pt x="123597" y="80245"/>
                    </a:cubicBezTo>
                    <a:cubicBezTo>
                      <a:pt x="119845" y="78092"/>
                      <a:pt x="116094" y="75906"/>
                      <a:pt x="112343" y="73754"/>
                    </a:cubicBezTo>
                    <a:cubicBezTo>
                      <a:pt x="114398" y="68926"/>
                      <a:pt x="116486" y="64000"/>
                      <a:pt x="118410" y="59042"/>
                    </a:cubicBezTo>
                    <a:cubicBezTo>
                      <a:pt x="119160" y="57150"/>
                      <a:pt x="118899" y="54997"/>
                      <a:pt x="117758" y="53333"/>
                    </a:cubicBezTo>
                    <a:cubicBezTo>
                      <a:pt x="116481" y="51497"/>
                      <a:pt x="114595" y="50589"/>
                      <a:pt x="112648" y="50589"/>
                    </a:cubicBezTo>
                    <a:close/>
                    <a:moveTo>
                      <a:pt x="65207" y="107450"/>
                    </a:moveTo>
                    <a:cubicBezTo>
                      <a:pt x="67751" y="111495"/>
                      <a:pt x="70883" y="115116"/>
                      <a:pt x="74504" y="118182"/>
                    </a:cubicBezTo>
                    <a:lnTo>
                      <a:pt x="11482" y="118182"/>
                    </a:lnTo>
                    <a:cubicBezTo>
                      <a:pt x="8514" y="118182"/>
                      <a:pt x="6100" y="115768"/>
                      <a:pt x="6100" y="112832"/>
                    </a:cubicBezTo>
                    <a:cubicBezTo>
                      <a:pt x="6100" y="111397"/>
                      <a:pt x="6687" y="110027"/>
                      <a:pt x="7698" y="109016"/>
                    </a:cubicBezTo>
                    <a:cubicBezTo>
                      <a:pt x="8710" y="108004"/>
                      <a:pt x="10047" y="107450"/>
                      <a:pt x="11482" y="107450"/>
                    </a:cubicBezTo>
                    <a:close/>
                    <a:moveTo>
                      <a:pt x="197285" y="107450"/>
                    </a:moveTo>
                    <a:cubicBezTo>
                      <a:pt x="200253" y="107450"/>
                      <a:pt x="202667" y="109864"/>
                      <a:pt x="202667" y="112832"/>
                    </a:cubicBezTo>
                    <a:cubicBezTo>
                      <a:pt x="202667" y="114267"/>
                      <a:pt x="202080" y="115605"/>
                      <a:pt x="201069" y="116616"/>
                    </a:cubicBezTo>
                    <a:cubicBezTo>
                      <a:pt x="200058" y="117627"/>
                      <a:pt x="198720" y="118182"/>
                      <a:pt x="197285" y="118182"/>
                    </a:cubicBezTo>
                    <a:lnTo>
                      <a:pt x="134263" y="118182"/>
                    </a:lnTo>
                    <a:cubicBezTo>
                      <a:pt x="137884" y="115116"/>
                      <a:pt x="141016" y="111495"/>
                      <a:pt x="143560" y="107450"/>
                    </a:cubicBezTo>
                    <a:close/>
                    <a:moveTo>
                      <a:pt x="61227" y="25280"/>
                    </a:moveTo>
                    <a:cubicBezTo>
                      <a:pt x="61521" y="30630"/>
                      <a:pt x="63054" y="35882"/>
                      <a:pt x="65729" y="40546"/>
                    </a:cubicBezTo>
                    <a:cubicBezTo>
                      <a:pt x="67588" y="43841"/>
                      <a:pt x="69970" y="46744"/>
                      <a:pt x="72742" y="49223"/>
                    </a:cubicBezTo>
                    <a:cubicBezTo>
                      <a:pt x="70426" y="51376"/>
                      <a:pt x="68339" y="53790"/>
                      <a:pt x="66479" y="56432"/>
                    </a:cubicBezTo>
                    <a:cubicBezTo>
                      <a:pt x="65501" y="57835"/>
                      <a:pt x="65860" y="59727"/>
                      <a:pt x="67230" y="60706"/>
                    </a:cubicBezTo>
                    <a:cubicBezTo>
                      <a:pt x="67768" y="61081"/>
                      <a:pt x="68378" y="61260"/>
                      <a:pt x="68982" y="61260"/>
                    </a:cubicBezTo>
                    <a:cubicBezTo>
                      <a:pt x="69950" y="61260"/>
                      <a:pt x="70900" y="60800"/>
                      <a:pt x="71503" y="59955"/>
                    </a:cubicBezTo>
                    <a:cubicBezTo>
                      <a:pt x="79005" y="49223"/>
                      <a:pt x="91303" y="42797"/>
                      <a:pt x="104384" y="42797"/>
                    </a:cubicBezTo>
                    <a:cubicBezTo>
                      <a:pt x="128033" y="42797"/>
                      <a:pt x="147116" y="63576"/>
                      <a:pt x="144278" y="87160"/>
                    </a:cubicBezTo>
                    <a:cubicBezTo>
                      <a:pt x="141864" y="107254"/>
                      <a:pt x="125326" y="123042"/>
                      <a:pt x="104384" y="123042"/>
                    </a:cubicBezTo>
                    <a:cubicBezTo>
                      <a:pt x="83703" y="123042"/>
                      <a:pt x="66642" y="107352"/>
                      <a:pt x="64489" y="87226"/>
                    </a:cubicBezTo>
                    <a:cubicBezTo>
                      <a:pt x="63837" y="81191"/>
                      <a:pt x="64522" y="75319"/>
                      <a:pt x="66545" y="69578"/>
                    </a:cubicBezTo>
                    <a:cubicBezTo>
                      <a:pt x="67099" y="67980"/>
                      <a:pt x="66251" y="66251"/>
                      <a:pt x="64685" y="65696"/>
                    </a:cubicBezTo>
                    <a:cubicBezTo>
                      <a:pt x="64341" y="65570"/>
                      <a:pt x="63988" y="65510"/>
                      <a:pt x="63642" y="65510"/>
                    </a:cubicBezTo>
                    <a:cubicBezTo>
                      <a:pt x="62383" y="65510"/>
                      <a:pt x="61206" y="66302"/>
                      <a:pt x="60771" y="67556"/>
                    </a:cubicBezTo>
                    <a:cubicBezTo>
                      <a:pt x="58846" y="72971"/>
                      <a:pt x="57998" y="78679"/>
                      <a:pt x="58161" y="84453"/>
                    </a:cubicBezTo>
                    <a:lnTo>
                      <a:pt x="8351" y="84453"/>
                    </a:lnTo>
                    <a:cubicBezTo>
                      <a:pt x="7111" y="84453"/>
                      <a:pt x="6100" y="83442"/>
                      <a:pt x="6100" y="82202"/>
                    </a:cubicBezTo>
                    <a:lnTo>
                      <a:pt x="6100" y="77733"/>
                    </a:lnTo>
                    <a:cubicBezTo>
                      <a:pt x="6100" y="72808"/>
                      <a:pt x="7405" y="67915"/>
                      <a:pt x="9851" y="63609"/>
                    </a:cubicBezTo>
                    <a:cubicBezTo>
                      <a:pt x="12298" y="59303"/>
                      <a:pt x="15853" y="55715"/>
                      <a:pt x="20094" y="53203"/>
                    </a:cubicBezTo>
                    <a:cubicBezTo>
                      <a:pt x="30043" y="47299"/>
                      <a:pt x="36404" y="36730"/>
                      <a:pt x="37024" y="25280"/>
                    </a:cubicBezTo>
                    <a:close/>
                    <a:moveTo>
                      <a:pt x="83768" y="124314"/>
                    </a:moveTo>
                    <a:cubicBezTo>
                      <a:pt x="86280" y="125554"/>
                      <a:pt x="88889" y="126598"/>
                      <a:pt x="91629" y="127381"/>
                    </a:cubicBezTo>
                    <a:cubicBezTo>
                      <a:pt x="91955" y="128098"/>
                      <a:pt x="92151" y="128881"/>
                      <a:pt x="92151" y="129697"/>
                    </a:cubicBezTo>
                    <a:cubicBezTo>
                      <a:pt x="92151" y="131132"/>
                      <a:pt x="91597" y="132469"/>
                      <a:pt x="90585" y="133480"/>
                    </a:cubicBezTo>
                    <a:cubicBezTo>
                      <a:pt x="89574" y="134492"/>
                      <a:pt x="88204" y="135079"/>
                      <a:pt x="86769" y="135079"/>
                    </a:cubicBezTo>
                    <a:lnTo>
                      <a:pt x="11482" y="135079"/>
                    </a:lnTo>
                    <a:cubicBezTo>
                      <a:pt x="8514" y="135079"/>
                      <a:pt x="6100" y="132665"/>
                      <a:pt x="6100" y="129697"/>
                    </a:cubicBezTo>
                    <a:cubicBezTo>
                      <a:pt x="6100" y="128261"/>
                      <a:pt x="6687" y="126891"/>
                      <a:pt x="7698" y="125880"/>
                    </a:cubicBezTo>
                    <a:cubicBezTo>
                      <a:pt x="8710" y="124869"/>
                      <a:pt x="10047" y="124314"/>
                      <a:pt x="11482" y="124314"/>
                    </a:cubicBezTo>
                    <a:close/>
                    <a:moveTo>
                      <a:pt x="197285" y="124314"/>
                    </a:moveTo>
                    <a:cubicBezTo>
                      <a:pt x="200253" y="124314"/>
                      <a:pt x="202667" y="126728"/>
                      <a:pt x="202667" y="129697"/>
                    </a:cubicBezTo>
                    <a:cubicBezTo>
                      <a:pt x="202667" y="131132"/>
                      <a:pt x="202080" y="132469"/>
                      <a:pt x="201069" y="133480"/>
                    </a:cubicBezTo>
                    <a:cubicBezTo>
                      <a:pt x="200058" y="134492"/>
                      <a:pt x="198720" y="135079"/>
                      <a:pt x="197285" y="135079"/>
                    </a:cubicBezTo>
                    <a:lnTo>
                      <a:pt x="121998" y="135079"/>
                    </a:lnTo>
                    <a:cubicBezTo>
                      <a:pt x="119030" y="135079"/>
                      <a:pt x="116616" y="132665"/>
                      <a:pt x="116616" y="129697"/>
                    </a:cubicBezTo>
                    <a:cubicBezTo>
                      <a:pt x="116616" y="128881"/>
                      <a:pt x="116812" y="128098"/>
                      <a:pt x="117138" y="127381"/>
                    </a:cubicBezTo>
                    <a:cubicBezTo>
                      <a:pt x="119878" y="126598"/>
                      <a:pt x="122488" y="125554"/>
                      <a:pt x="124999" y="124314"/>
                    </a:cubicBezTo>
                    <a:close/>
                    <a:moveTo>
                      <a:pt x="86769" y="141179"/>
                    </a:moveTo>
                    <a:cubicBezTo>
                      <a:pt x="89737" y="141179"/>
                      <a:pt x="92151" y="143593"/>
                      <a:pt x="92151" y="146561"/>
                    </a:cubicBezTo>
                    <a:cubicBezTo>
                      <a:pt x="92151" y="149529"/>
                      <a:pt x="89737" y="151943"/>
                      <a:pt x="86769" y="151943"/>
                    </a:cubicBezTo>
                    <a:lnTo>
                      <a:pt x="11482" y="151943"/>
                    </a:lnTo>
                    <a:cubicBezTo>
                      <a:pt x="8514" y="151943"/>
                      <a:pt x="6133" y="149529"/>
                      <a:pt x="6133" y="146561"/>
                    </a:cubicBezTo>
                    <a:cubicBezTo>
                      <a:pt x="6133" y="143593"/>
                      <a:pt x="8514" y="141179"/>
                      <a:pt x="11482" y="141179"/>
                    </a:cubicBezTo>
                    <a:close/>
                    <a:moveTo>
                      <a:pt x="86769" y="158043"/>
                    </a:moveTo>
                    <a:cubicBezTo>
                      <a:pt x="89737" y="158043"/>
                      <a:pt x="92151" y="160457"/>
                      <a:pt x="92151" y="163426"/>
                    </a:cubicBezTo>
                    <a:cubicBezTo>
                      <a:pt x="92151" y="166394"/>
                      <a:pt x="89737" y="168808"/>
                      <a:pt x="86769" y="168808"/>
                    </a:cubicBezTo>
                    <a:lnTo>
                      <a:pt x="11482" y="168808"/>
                    </a:lnTo>
                    <a:cubicBezTo>
                      <a:pt x="8514" y="168808"/>
                      <a:pt x="6133" y="166394"/>
                      <a:pt x="6133" y="163426"/>
                    </a:cubicBezTo>
                    <a:cubicBezTo>
                      <a:pt x="6133" y="160457"/>
                      <a:pt x="8514" y="158043"/>
                      <a:pt x="11482" y="158043"/>
                    </a:cubicBezTo>
                    <a:close/>
                    <a:moveTo>
                      <a:pt x="197285" y="141179"/>
                    </a:moveTo>
                    <a:cubicBezTo>
                      <a:pt x="200253" y="141179"/>
                      <a:pt x="202635" y="143593"/>
                      <a:pt x="202635" y="146561"/>
                    </a:cubicBezTo>
                    <a:cubicBezTo>
                      <a:pt x="202635" y="149529"/>
                      <a:pt x="200253" y="151943"/>
                      <a:pt x="197285" y="151943"/>
                    </a:cubicBezTo>
                    <a:lnTo>
                      <a:pt x="181562" y="151943"/>
                    </a:lnTo>
                    <a:cubicBezTo>
                      <a:pt x="179866" y="151943"/>
                      <a:pt x="178496" y="153313"/>
                      <a:pt x="178496" y="154977"/>
                    </a:cubicBezTo>
                    <a:cubicBezTo>
                      <a:pt x="178496" y="156673"/>
                      <a:pt x="179866" y="158043"/>
                      <a:pt x="181562" y="158043"/>
                    </a:cubicBezTo>
                    <a:lnTo>
                      <a:pt x="197285" y="158043"/>
                    </a:lnTo>
                    <a:cubicBezTo>
                      <a:pt x="200253" y="158043"/>
                      <a:pt x="202635" y="160457"/>
                      <a:pt x="202635" y="163426"/>
                    </a:cubicBezTo>
                    <a:cubicBezTo>
                      <a:pt x="202635" y="166394"/>
                      <a:pt x="200253" y="168808"/>
                      <a:pt x="197285" y="168808"/>
                    </a:cubicBezTo>
                    <a:lnTo>
                      <a:pt x="121998" y="168808"/>
                    </a:lnTo>
                    <a:cubicBezTo>
                      <a:pt x="119030" y="168808"/>
                      <a:pt x="116616" y="166394"/>
                      <a:pt x="116616" y="163426"/>
                    </a:cubicBezTo>
                    <a:cubicBezTo>
                      <a:pt x="116616" y="160457"/>
                      <a:pt x="119030" y="158043"/>
                      <a:pt x="121998" y="158043"/>
                    </a:cubicBezTo>
                    <a:lnTo>
                      <a:pt x="169330" y="158043"/>
                    </a:lnTo>
                    <a:cubicBezTo>
                      <a:pt x="171026" y="158043"/>
                      <a:pt x="172396" y="156673"/>
                      <a:pt x="172396" y="154977"/>
                    </a:cubicBezTo>
                    <a:cubicBezTo>
                      <a:pt x="172396" y="153313"/>
                      <a:pt x="171026" y="151943"/>
                      <a:pt x="169330" y="151943"/>
                    </a:cubicBezTo>
                    <a:lnTo>
                      <a:pt x="121998" y="151943"/>
                    </a:lnTo>
                    <a:cubicBezTo>
                      <a:pt x="119030" y="151943"/>
                      <a:pt x="116616" y="149529"/>
                      <a:pt x="116616" y="146561"/>
                    </a:cubicBezTo>
                    <a:cubicBezTo>
                      <a:pt x="116616" y="143593"/>
                      <a:pt x="119030" y="141179"/>
                      <a:pt x="121998" y="141179"/>
                    </a:cubicBezTo>
                    <a:close/>
                    <a:moveTo>
                      <a:pt x="89900" y="174908"/>
                    </a:moveTo>
                    <a:cubicBezTo>
                      <a:pt x="91140" y="174908"/>
                      <a:pt x="92151" y="175919"/>
                      <a:pt x="92151" y="177158"/>
                    </a:cubicBezTo>
                    <a:lnTo>
                      <a:pt x="92151" y="181236"/>
                    </a:lnTo>
                    <a:cubicBezTo>
                      <a:pt x="92151" y="193044"/>
                      <a:pt x="82561" y="202667"/>
                      <a:pt x="70752" y="202667"/>
                    </a:cubicBezTo>
                    <a:lnTo>
                      <a:pt x="27531" y="202667"/>
                    </a:lnTo>
                    <a:cubicBezTo>
                      <a:pt x="15723" y="202667"/>
                      <a:pt x="6133" y="193044"/>
                      <a:pt x="6133" y="181236"/>
                    </a:cubicBezTo>
                    <a:lnTo>
                      <a:pt x="6133" y="177158"/>
                    </a:lnTo>
                    <a:cubicBezTo>
                      <a:pt x="6133" y="175919"/>
                      <a:pt x="7111" y="174908"/>
                      <a:pt x="8351" y="174908"/>
                    </a:cubicBezTo>
                    <a:close/>
                    <a:moveTo>
                      <a:pt x="200416" y="174908"/>
                    </a:moveTo>
                    <a:cubicBezTo>
                      <a:pt x="201656" y="174908"/>
                      <a:pt x="202667" y="175919"/>
                      <a:pt x="202667" y="177158"/>
                    </a:cubicBezTo>
                    <a:lnTo>
                      <a:pt x="202667" y="181236"/>
                    </a:lnTo>
                    <a:cubicBezTo>
                      <a:pt x="202667" y="193044"/>
                      <a:pt x="193044" y="202667"/>
                      <a:pt x="181236" y="202667"/>
                    </a:cubicBezTo>
                    <a:lnTo>
                      <a:pt x="138015" y="202667"/>
                    </a:lnTo>
                    <a:cubicBezTo>
                      <a:pt x="126206" y="202667"/>
                      <a:pt x="116616" y="193044"/>
                      <a:pt x="116616" y="181236"/>
                    </a:cubicBezTo>
                    <a:lnTo>
                      <a:pt x="116616" y="177158"/>
                    </a:lnTo>
                    <a:cubicBezTo>
                      <a:pt x="116616" y="175919"/>
                      <a:pt x="117627" y="174908"/>
                      <a:pt x="118867" y="174908"/>
                    </a:cubicBezTo>
                    <a:close/>
                    <a:moveTo>
                      <a:pt x="37121" y="0"/>
                    </a:moveTo>
                    <a:cubicBezTo>
                      <a:pt x="30924" y="0"/>
                      <a:pt x="25900" y="5023"/>
                      <a:pt x="25900" y="11221"/>
                    </a:cubicBezTo>
                    <a:lnTo>
                      <a:pt x="25900" y="20192"/>
                    </a:lnTo>
                    <a:cubicBezTo>
                      <a:pt x="25900" y="22964"/>
                      <a:pt x="28118" y="25215"/>
                      <a:pt x="30891" y="25280"/>
                    </a:cubicBezTo>
                    <a:cubicBezTo>
                      <a:pt x="30271" y="34577"/>
                      <a:pt x="25052" y="43156"/>
                      <a:pt x="16995" y="47919"/>
                    </a:cubicBezTo>
                    <a:cubicBezTo>
                      <a:pt x="11808" y="50985"/>
                      <a:pt x="7535" y="55356"/>
                      <a:pt x="4534" y="60575"/>
                    </a:cubicBezTo>
                    <a:cubicBezTo>
                      <a:pt x="1566" y="65794"/>
                      <a:pt x="0" y="71731"/>
                      <a:pt x="0" y="77733"/>
                    </a:cubicBezTo>
                    <a:lnTo>
                      <a:pt x="0" y="82202"/>
                    </a:lnTo>
                    <a:cubicBezTo>
                      <a:pt x="0" y="84681"/>
                      <a:pt x="1076" y="86899"/>
                      <a:pt x="2805" y="88432"/>
                    </a:cubicBezTo>
                    <a:cubicBezTo>
                      <a:pt x="979" y="90520"/>
                      <a:pt x="0" y="93162"/>
                      <a:pt x="0" y="95935"/>
                    </a:cubicBezTo>
                    <a:cubicBezTo>
                      <a:pt x="0" y="99262"/>
                      <a:pt x="1435" y="102263"/>
                      <a:pt x="3686" y="104384"/>
                    </a:cubicBezTo>
                    <a:cubicBezTo>
                      <a:pt x="3588" y="104481"/>
                      <a:pt x="3458" y="104579"/>
                      <a:pt x="3360" y="104677"/>
                    </a:cubicBezTo>
                    <a:cubicBezTo>
                      <a:pt x="1207" y="106863"/>
                      <a:pt x="0" y="109766"/>
                      <a:pt x="0" y="112832"/>
                    </a:cubicBezTo>
                    <a:cubicBezTo>
                      <a:pt x="0" y="116159"/>
                      <a:pt x="1435" y="119160"/>
                      <a:pt x="3686" y="121248"/>
                    </a:cubicBezTo>
                    <a:cubicBezTo>
                      <a:pt x="3588" y="121346"/>
                      <a:pt x="3458" y="121444"/>
                      <a:pt x="3360" y="121574"/>
                    </a:cubicBezTo>
                    <a:cubicBezTo>
                      <a:pt x="1207" y="123727"/>
                      <a:pt x="0" y="126630"/>
                      <a:pt x="0" y="129697"/>
                    </a:cubicBezTo>
                    <a:cubicBezTo>
                      <a:pt x="0" y="133024"/>
                      <a:pt x="1435" y="136025"/>
                      <a:pt x="3686" y="138113"/>
                    </a:cubicBezTo>
                    <a:cubicBezTo>
                      <a:pt x="1435" y="140233"/>
                      <a:pt x="0" y="143234"/>
                      <a:pt x="0" y="146561"/>
                    </a:cubicBezTo>
                    <a:cubicBezTo>
                      <a:pt x="0" y="149888"/>
                      <a:pt x="1435" y="152889"/>
                      <a:pt x="3686" y="154977"/>
                    </a:cubicBezTo>
                    <a:cubicBezTo>
                      <a:pt x="1435" y="157097"/>
                      <a:pt x="0" y="160098"/>
                      <a:pt x="0" y="163426"/>
                    </a:cubicBezTo>
                    <a:cubicBezTo>
                      <a:pt x="0" y="166296"/>
                      <a:pt x="1044" y="168906"/>
                      <a:pt x="2805" y="170928"/>
                    </a:cubicBezTo>
                    <a:cubicBezTo>
                      <a:pt x="1076" y="172461"/>
                      <a:pt x="0" y="174679"/>
                      <a:pt x="0" y="177158"/>
                    </a:cubicBezTo>
                    <a:lnTo>
                      <a:pt x="0" y="181236"/>
                    </a:lnTo>
                    <a:cubicBezTo>
                      <a:pt x="0" y="196404"/>
                      <a:pt x="12363" y="208767"/>
                      <a:pt x="27531" y="208767"/>
                    </a:cubicBezTo>
                    <a:lnTo>
                      <a:pt x="70752" y="208767"/>
                    </a:lnTo>
                    <a:cubicBezTo>
                      <a:pt x="85921" y="208767"/>
                      <a:pt x="98284" y="196404"/>
                      <a:pt x="98284" y="181236"/>
                    </a:cubicBezTo>
                    <a:lnTo>
                      <a:pt x="98284" y="177158"/>
                    </a:lnTo>
                    <a:cubicBezTo>
                      <a:pt x="98284" y="174679"/>
                      <a:pt x="97175" y="172461"/>
                      <a:pt x="95478" y="170928"/>
                    </a:cubicBezTo>
                    <a:cubicBezTo>
                      <a:pt x="97207" y="168906"/>
                      <a:pt x="98284" y="166296"/>
                      <a:pt x="98284" y="163426"/>
                    </a:cubicBezTo>
                    <a:cubicBezTo>
                      <a:pt x="98284" y="160098"/>
                      <a:pt x="96848" y="157097"/>
                      <a:pt x="94565" y="154977"/>
                    </a:cubicBezTo>
                    <a:cubicBezTo>
                      <a:pt x="96848" y="152889"/>
                      <a:pt x="98284" y="149888"/>
                      <a:pt x="98284" y="146561"/>
                    </a:cubicBezTo>
                    <a:cubicBezTo>
                      <a:pt x="98284" y="143234"/>
                      <a:pt x="96848" y="140233"/>
                      <a:pt x="94565" y="138113"/>
                    </a:cubicBezTo>
                    <a:cubicBezTo>
                      <a:pt x="94695" y="138015"/>
                      <a:pt x="94793" y="137917"/>
                      <a:pt x="94891" y="137819"/>
                    </a:cubicBezTo>
                    <a:cubicBezTo>
                      <a:pt x="97077" y="135633"/>
                      <a:pt x="98284" y="132763"/>
                      <a:pt x="98284" y="129697"/>
                    </a:cubicBezTo>
                    <a:cubicBezTo>
                      <a:pt x="98284" y="129370"/>
                      <a:pt x="98251" y="129077"/>
                      <a:pt x="98218" y="128751"/>
                    </a:cubicBezTo>
                    <a:lnTo>
                      <a:pt x="98218" y="128751"/>
                    </a:lnTo>
                    <a:cubicBezTo>
                      <a:pt x="100241" y="129012"/>
                      <a:pt x="102296" y="129175"/>
                      <a:pt x="104384" y="129175"/>
                    </a:cubicBezTo>
                    <a:cubicBezTo>
                      <a:pt x="106471" y="129175"/>
                      <a:pt x="108526" y="129012"/>
                      <a:pt x="110549" y="128751"/>
                    </a:cubicBezTo>
                    <a:lnTo>
                      <a:pt x="110549" y="128751"/>
                    </a:lnTo>
                    <a:cubicBezTo>
                      <a:pt x="110516" y="129077"/>
                      <a:pt x="110516" y="129370"/>
                      <a:pt x="110516" y="129697"/>
                    </a:cubicBezTo>
                    <a:cubicBezTo>
                      <a:pt x="110516" y="133024"/>
                      <a:pt x="111919" y="136025"/>
                      <a:pt x="114202" y="138113"/>
                    </a:cubicBezTo>
                    <a:cubicBezTo>
                      <a:pt x="111919" y="140233"/>
                      <a:pt x="110516" y="143234"/>
                      <a:pt x="110516" y="146561"/>
                    </a:cubicBezTo>
                    <a:cubicBezTo>
                      <a:pt x="110516" y="149888"/>
                      <a:pt x="111919" y="152889"/>
                      <a:pt x="114202" y="154977"/>
                    </a:cubicBezTo>
                    <a:cubicBezTo>
                      <a:pt x="111919" y="157097"/>
                      <a:pt x="110516" y="160098"/>
                      <a:pt x="110516" y="163426"/>
                    </a:cubicBezTo>
                    <a:cubicBezTo>
                      <a:pt x="110516" y="166296"/>
                      <a:pt x="111560" y="168906"/>
                      <a:pt x="113289" y="170928"/>
                    </a:cubicBezTo>
                    <a:cubicBezTo>
                      <a:pt x="111593" y="172461"/>
                      <a:pt x="110516" y="174679"/>
                      <a:pt x="110516" y="177158"/>
                    </a:cubicBezTo>
                    <a:lnTo>
                      <a:pt x="110516" y="181236"/>
                    </a:lnTo>
                    <a:cubicBezTo>
                      <a:pt x="110516" y="196437"/>
                      <a:pt x="122846" y="208767"/>
                      <a:pt x="138015" y="208767"/>
                    </a:cubicBezTo>
                    <a:lnTo>
                      <a:pt x="181236" y="208767"/>
                    </a:lnTo>
                    <a:cubicBezTo>
                      <a:pt x="196437" y="208767"/>
                      <a:pt x="208767" y="196437"/>
                      <a:pt x="208767" y="181236"/>
                    </a:cubicBezTo>
                    <a:lnTo>
                      <a:pt x="208767" y="177158"/>
                    </a:lnTo>
                    <a:cubicBezTo>
                      <a:pt x="208767" y="174679"/>
                      <a:pt x="207691" y="172461"/>
                      <a:pt x="205962" y="170928"/>
                    </a:cubicBezTo>
                    <a:cubicBezTo>
                      <a:pt x="207723" y="168906"/>
                      <a:pt x="208767" y="166296"/>
                      <a:pt x="208767" y="163426"/>
                    </a:cubicBezTo>
                    <a:cubicBezTo>
                      <a:pt x="208767" y="160098"/>
                      <a:pt x="207332" y="157097"/>
                      <a:pt x="205081" y="154977"/>
                    </a:cubicBezTo>
                    <a:cubicBezTo>
                      <a:pt x="207332" y="152889"/>
                      <a:pt x="208767" y="149888"/>
                      <a:pt x="208767" y="146561"/>
                    </a:cubicBezTo>
                    <a:cubicBezTo>
                      <a:pt x="208767" y="143234"/>
                      <a:pt x="207332" y="140233"/>
                      <a:pt x="205081" y="138113"/>
                    </a:cubicBezTo>
                    <a:cubicBezTo>
                      <a:pt x="205179" y="138015"/>
                      <a:pt x="205309" y="137917"/>
                      <a:pt x="205407" y="137819"/>
                    </a:cubicBezTo>
                    <a:cubicBezTo>
                      <a:pt x="207560" y="135633"/>
                      <a:pt x="208767" y="132763"/>
                      <a:pt x="208767" y="129697"/>
                    </a:cubicBezTo>
                    <a:cubicBezTo>
                      <a:pt x="208767" y="126369"/>
                      <a:pt x="207332" y="123368"/>
                      <a:pt x="205081" y="121248"/>
                    </a:cubicBezTo>
                    <a:cubicBezTo>
                      <a:pt x="205179" y="121150"/>
                      <a:pt x="205309" y="121052"/>
                      <a:pt x="205407" y="120954"/>
                    </a:cubicBezTo>
                    <a:cubicBezTo>
                      <a:pt x="207560" y="118769"/>
                      <a:pt x="208767" y="115898"/>
                      <a:pt x="208767" y="112832"/>
                    </a:cubicBezTo>
                    <a:cubicBezTo>
                      <a:pt x="208767" y="109505"/>
                      <a:pt x="207332" y="106504"/>
                      <a:pt x="205081" y="104384"/>
                    </a:cubicBezTo>
                    <a:cubicBezTo>
                      <a:pt x="205179" y="104286"/>
                      <a:pt x="205309" y="104188"/>
                      <a:pt x="205407" y="104090"/>
                    </a:cubicBezTo>
                    <a:cubicBezTo>
                      <a:pt x="207560" y="101904"/>
                      <a:pt x="208767" y="99001"/>
                      <a:pt x="208767" y="95935"/>
                    </a:cubicBezTo>
                    <a:cubicBezTo>
                      <a:pt x="208767" y="93064"/>
                      <a:pt x="207723" y="90455"/>
                      <a:pt x="205962" y="88432"/>
                    </a:cubicBezTo>
                    <a:cubicBezTo>
                      <a:pt x="207691" y="86899"/>
                      <a:pt x="208767" y="84681"/>
                      <a:pt x="208767" y="82202"/>
                    </a:cubicBezTo>
                    <a:lnTo>
                      <a:pt x="208767" y="77733"/>
                    </a:lnTo>
                    <a:cubicBezTo>
                      <a:pt x="208767" y="65566"/>
                      <a:pt x="202243" y="54149"/>
                      <a:pt x="191772" y="47919"/>
                    </a:cubicBezTo>
                    <a:cubicBezTo>
                      <a:pt x="187532" y="45407"/>
                      <a:pt x="183976" y="41819"/>
                      <a:pt x="181530" y="37513"/>
                    </a:cubicBezTo>
                    <a:cubicBezTo>
                      <a:pt x="179409" y="33762"/>
                      <a:pt x="178137" y="29554"/>
                      <a:pt x="177876" y="25280"/>
                    </a:cubicBezTo>
                    <a:cubicBezTo>
                      <a:pt x="180649" y="25215"/>
                      <a:pt x="182867" y="22964"/>
                      <a:pt x="182867" y="20192"/>
                    </a:cubicBezTo>
                    <a:lnTo>
                      <a:pt x="182867" y="11221"/>
                    </a:lnTo>
                    <a:cubicBezTo>
                      <a:pt x="182867" y="5023"/>
                      <a:pt x="177844" y="0"/>
                      <a:pt x="171678" y="0"/>
                    </a:cubicBezTo>
                    <a:lnTo>
                      <a:pt x="147605" y="0"/>
                    </a:lnTo>
                    <a:cubicBezTo>
                      <a:pt x="141407" y="0"/>
                      <a:pt x="136384" y="5023"/>
                      <a:pt x="136384" y="11221"/>
                    </a:cubicBezTo>
                    <a:lnTo>
                      <a:pt x="136384" y="20192"/>
                    </a:lnTo>
                    <a:cubicBezTo>
                      <a:pt x="136384" y="22964"/>
                      <a:pt x="138634" y="25215"/>
                      <a:pt x="141407" y="25280"/>
                    </a:cubicBezTo>
                    <a:cubicBezTo>
                      <a:pt x="140885" y="33044"/>
                      <a:pt x="137167" y="40318"/>
                      <a:pt x="131197" y="45276"/>
                    </a:cubicBezTo>
                    <a:cubicBezTo>
                      <a:pt x="123629" y="39894"/>
                      <a:pt x="114365" y="36697"/>
                      <a:pt x="104384" y="36697"/>
                    </a:cubicBezTo>
                    <a:cubicBezTo>
                      <a:pt x="94663" y="36697"/>
                      <a:pt x="85301" y="39764"/>
                      <a:pt x="77570" y="45276"/>
                    </a:cubicBezTo>
                    <a:cubicBezTo>
                      <a:pt x="74928" y="43123"/>
                      <a:pt x="72742" y="40514"/>
                      <a:pt x="71046" y="37513"/>
                    </a:cubicBezTo>
                    <a:cubicBezTo>
                      <a:pt x="68893" y="33762"/>
                      <a:pt x="67654" y="29554"/>
                      <a:pt x="67360" y="25280"/>
                    </a:cubicBezTo>
                    <a:cubicBezTo>
                      <a:pt x="70133" y="25215"/>
                      <a:pt x="72383" y="22964"/>
                      <a:pt x="72383" y="20192"/>
                    </a:cubicBezTo>
                    <a:lnTo>
                      <a:pt x="72383" y="11221"/>
                    </a:lnTo>
                    <a:cubicBezTo>
                      <a:pt x="72383" y="5023"/>
                      <a:pt x="67360" y="0"/>
                      <a:pt x="61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44" name="Google Shape;2144;p89"/>
          <p:cNvGrpSpPr/>
          <p:nvPr/>
        </p:nvGrpSpPr>
        <p:grpSpPr>
          <a:xfrm>
            <a:off x="2541267" y="2487262"/>
            <a:ext cx="1811473" cy="1578285"/>
            <a:chOff x="2660400" y="2669075"/>
            <a:chExt cx="2423700" cy="2111700"/>
          </a:xfrm>
        </p:grpSpPr>
        <p:sp>
          <p:nvSpPr>
            <p:cNvPr id="2145" name="Google Shape;2145;p89"/>
            <p:cNvSpPr/>
            <p:nvPr/>
          </p:nvSpPr>
          <p:spPr>
            <a:xfrm>
              <a:off x="2660400" y="2669075"/>
              <a:ext cx="2423700" cy="2111700"/>
            </a:xfrm>
            <a:prstGeom prst="roundRect">
              <a:avLst>
                <a:gd name="adj" fmla="val 16667"/>
              </a:avLst>
            </a:prstGeom>
            <a:solidFill>
              <a:schemeClr val="lt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46" name="Google Shape;2146;p89"/>
            <p:cNvGrpSpPr/>
            <p:nvPr/>
          </p:nvGrpSpPr>
          <p:grpSpPr>
            <a:xfrm>
              <a:off x="2933584" y="2779764"/>
              <a:ext cx="1828808" cy="1828808"/>
              <a:chOff x="1190625" y="238125"/>
              <a:chExt cx="5219200" cy="5219200"/>
            </a:xfrm>
          </p:grpSpPr>
          <p:sp>
            <p:nvSpPr>
              <p:cNvPr id="2147" name="Google Shape;2147;p89"/>
              <p:cNvSpPr/>
              <p:nvPr/>
            </p:nvSpPr>
            <p:spPr>
              <a:xfrm>
                <a:off x="1396925" y="314775"/>
                <a:ext cx="897075" cy="1286875"/>
              </a:xfrm>
              <a:custGeom>
                <a:avLst/>
                <a:gdLst/>
                <a:ahLst/>
                <a:cxnLst/>
                <a:rect l="l" t="t" r="r" b="b"/>
                <a:pathLst>
                  <a:path w="35883" h="51475" extrusionOk="0">
                    <a:moveTo>
                      <a:pt x="17958" y="0"/>
                    </a:moveTo>
                    <a:cubicBezTo>
                      <a:pt x="17338" y="0"/>
                      <a:pt x="16719" y="229"/>
                      <a:pt x="16246" y="685"/>
                    </a:cubicBezTo>
                    <a:lnTo>
                      <a:pt x="10243" y="6687"/>
                    </a:lnTo>
                    <a:cubicBezTo>
                      <a:pt x="1" y="16930"/>
                      <a:pt x="1" y="33533"/>
                      <a:pt x="10243" y="43744"/>
                    </a:cubicBezTo>
                    <a:lnTo>
                      <a:pt x="17942" y="51474"/>
                    </a:lnTo>
                    <a:lnTo>
                      <a:pt x="25640" y="43744"/>
                    </a:lnTo>
                    <a:cubicBezTo>
                      <a:pt x="35883" y="33533"/>
                      <a:pt x="35883" y="16930"/>
                      <a:pt x="25640" y="6687"/>
                    </a:cubicBezTo>
                    <a:lnTo>
                      <a:pt x="19671" y="685"/>
                    </a:lnTo>
                    <a:cubicBezTo>
                      <a:pt x="19198" y="229"/>
                      <a:pt x="18578" y="0"/>
                      <a:pt x="17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89"/>
              <p:cNvSpPr/>
              <p:nvPr/>
            </p:nvSpPr>
            <p:spPr>
              <a:xfrm>
                <a:off x="1725575" y="1943250"/>
                <a:ext cx="4455075" cy="3437400"/>
              </a:xfrm>
              <a:custGeom>
                <a:avLst/>
                <a:gdLst/>
                <a:ahLst/>
                <a:cxnLst/>
                <a:rect l="l" t="t" r="r" b="b"/>
                <a:pathLst>
                  <a:path w="178203" h="137496" extrusionOk="0">
                    <a:moveTo>
                      <a:pt x="57079" y="1"/>
                    </a:moveTo>
                    <a:cubicBezTo>
                      <a:pt x="56713" y="1"/>
                      <a:pt x="56337" y="84"/>
                      <a:pt x="55976" y="264"/>
                    </a:cubicBezTo>
                    <a:lnTo>
                      <a:pt x="1" y="28643"/>
                    </a:lnTo>
                    <a:lnTo>
                      <a:pt x="1" y="137496"/>
                    </a:lnTo>
                    <a:lnTo>
                      <a:pt x="178203" y="137496"/>
                    </a:lnTo>
                    <a:lnTo>
                      <a:pt x="178203" y="3004"/>
                    </a:lnTo>
                    <a:cubicBezTo>
                      <a:pt x="178203" y="1559"/>
                      <a:pt x="177011" y="540"/>
                      <a:pt x="175743" y="540"/>
                    </a:cubicBezTo>
                    <a:cubicBezTo>
                      <a:pt x="175295" y="540"/>
                      <a:pt x="174837" y="668"/>
                      <a:pt x="174419" y="949"/>
                    </a:cubicBezTo>
                    <a:lnTo>
                      <a:pt x="126109" y="32656"/>
                    </a:lnTo>
                    <a:cubicBezTo>
                      <a:pt x="125690" y="32938"/>
                      <a:pt x="125231" y="33065"/>
                      <a:pt x="124782" y="33065"/>
                    </a:cubicBezTo>
                    <a:cubicBezTo>
                      <a:pt x="123515" y="33065"/>
                      <a:pt x="122325" y="32053"/>
                      <a:pt x="122325" y="30633"/>
                    </a:cubicBezTo>
                    <a:lnTo>
                      <a:pt x="122325" y="2711"/>
                    </a:lnTo>
                    <a:cubicBezTo>
                      <a:pt x="122325" y="1307"/>
                      <a:pt x="121153" y="275"/>
                      <a:pt x="119877" y="275"/>
                    </a:cubicBezTo>
                    <a:cubicBezTo>
                      <a:pt x="119463" y="275"/>
                      <a:pt x="119039" y="383"/>
                      <a:pt x="118639" y="623"/>
                    </a:cubicBezTo>
                    <a:lnTo>
                      <a:pt x="63218" y="33014"/>
                    </a:lnTo>
                    <a:cubicBezTo>
                      <a:pt x="62822" y="33244"/>
                      <a:pt x="62402" y="33349"/>
                      <a:pt x="61992" y="33349"/>
                    </a:cubicBezTo>
                    <a:cubicBezTo>
                      <a:pt x="60711" y="33349"/>
                      <a:pt x="59532" y="32327"/>
                      <a:pt x="59532" y="30894"/>
                    </a:cubicBezTo>
                    <a:lnTo>
                      <a:pt x="59532" y="2450"/>
                    </a:lnTo>
                    <a:cubicBezTo>
                      <a:pt x="59532" y="1027"/>
                      <a:pt x="58365" y="1"/>
                      <a:pt x="570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89"/>
              <p:cNvSpPr/>
              <p:nvPr/>
            </p:nvSpPr>
            <p:spPr>
              <a:xfrm>
                <a:off x="1419775" y="2075425"/>
                <a:ext cx="851400" cy="3305225"/>
              </a:xfrm>
              <a:custGeom>
                <a:avLst/>
                <a:gdLst/>
                <a:ahLst/>
                <a:cxnLst/>
                <a:rect l="l" t="t" r="r" b="b"/>
                <a:pathLst>
                  <a:path w="34056" h="132209" extrusionOk="0">
                    <a:moveTo>
                      <a:pt x="8449" y="1"/>
                    </a:moveTo>
                    <a:cubicBezTo>
                      <a:pt x="7144" y="1"/>
                      <a:pt x="6067" y="1044"/>
                      <a:pt x="6002" y="2349"/>
                    </a:cubicBezTo>
                    <a:lnTo>
                      <a:pt x="0" y="132209"/>
                    </a:lnTo>
                    <a:lnTo>
                      <a:pt x="34055" y="132209"/>
                    </a:lnTo>
                    <a:lnTo>
                      <a:pt x="28053" y="2349"/>
                    </a:lnTo>
                    <a:cubicBezTo>
                      <a:pt x="27988" y="1044"/>
                      <a:pt x="26912" y="1"/>
                      <a:pt x="256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89"/>
              <p:cNvSpPr/>
              <p:nvPr/>
            </p:nvSpPr>
            <p:spPr>
              <a:xfrm>
                <a:off x="1267275" y="5074825"/>
                <a:ext cx="5065875" cy="305825"/>
              </a:xfrm>
              <a:custGeom>
                <a:avLst/>
                <a:gdLst/>
                <a:ahLst/>
                <a:cxnLst/>
                <a:rect l="l" t="t" r="r" b="b"/>
                <a:pathLst>
                  <a:path w="202635" h="12233" extrusionOk="0">
                    <a:moveTo>
                      <a:pt x="2447" y="0"/>
                    </a:moveTo>
                    <a:cubicBezTo>
                      <a:pt x="1077" y="0"/>
                      <a:pt x="0" y="1109"/>
                      <a:pt x="0" y="2447"/>
                    </a:cubicBezTo>
                    <a:lnTo>
                      <a:pt x="0" y="9786"/>
                    </a:lnTo>
                    <a:cubicBezTo>
                      <a:pt x="0" y="11156"/>
                      <a:pt x="1077" y="12233"/>
                      <a:pt x="2447" y="12233"/>
                    </a:cubicBezTo>
                    <a:lnTo>
                      <a:pt x="200188" y="12233"/>
                    </a:lnTo>
                    <a:cubicBezTo>
                      <a:pt x="201558" y="12233"/>
                      <a:pt x="202635" y="11156"/>
                      <a:pt x="202635" y="9786"/>
                    </a:cubicBezTo>
                    <a:lnTo>
                      <a:pt x="202635" y="2447"/>
                    </a:lnTo>
                    <a:cubicBezTo>
                      <a:pt x="202635" y="1109"/>
                      <a:pt x="201558" y="0"/>
                      <a:pt x="2001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89"/>
              <p:cNvSpPr/>
              <p:nvPr/>
            </p:nvSpPr>
            <p:spPr>
              <a:xfrm>
                <a:off x="1546975" y="2075425"/>
                <a:ext cx="596975" cy="557000"/>
              </a:xfrm>
              <a:custGeom>
                <a:avLst/>
                <a:gdLst/>
                <a:ahLst/>
                <a:cxnLst/>
                <a:rect l="l" t="t" r="r" b="b"/>
                <a:pathLst>
                  <a:path w="23879" h="22280" extrusionOk="0">
                    <a:moveTo>
                      <a:pt x="3361" y="1"/>
                    </a:moveTo>
                    <a:cubicBezTo>
                      <a:pt x="2056" y="1"/>
                      <a:pt x="979" y="1044"/>
                      <a:pt x="914" y="2349"/>
                    </a:cubicBezTo>
                    <a:lnTo>
                      <a:pt x="1" y="22280"/>
                    </a:lnTo>
                    <a:lnTo>
                      <a:pt x="23846" y="22280"/>
                    </a:lnTo>
                    <a:lnTo>
                      <a:pt x="23879" y="22247"/>
                    </a:lnTo>
                    <a:lnTo>
                      <a:pt x="22965" y="2349"/>
                    </a:lnTo>
                    <a:cubicBezTo>
                      <a:pt x="22900" y="1044"/>
                      <a:pt x="21824" y="1"/>
                      <a:pt x="205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89"/>
              <p:cNvSpPr/>
              <p:nvPr/>
            </p:nvSpPr>
            <p:spPr>
              <a:xfrm>
                <a:off x="2602225" y="3305200"/>
                <a:ext cx="754375" cy="438750"/>
              </a:xfrm>
              <a:custGeom>
                <a:avLst/>
                <a:gdLst/>
                <a:ahLst/>
                <a:cxnLst/>
                <a:rect l="l" t="t" r="r" b="b"/>
                <a:pathLst>
                  <a:path w="30175" h="17550" extrusionOk="0">
                    <a:moveTo>
                      <a:pt x="1697" y="0"/>
                    </a:moveTo>
                    <a:cubicBezTo>
                      <a:pt x="784" y="0"/>
                      <a:pt x="1" y="751"/>
                      <a:pt x="1" y="1664"/>
                    </a:cubicBezTo>
                    <a:lnTo>
                      <a:pt x="1" y="15886"/>
                    </a:lnTo>
                    <a:cubicBezTo>
                      <a:pt x="1" y="16800"/>
                      <a:pt x="784" y="17550"/>
                      <a:pt x="1697" y="17550"/>
                    </a:cubicBezTo>
                    <a:lnTo>
                      <a:pt x="28478" y="17550"/>
                    </a:lnTo>
                    <a:cubicBezTo>
                      <a:pt x="29424" y="17550"/>
                      <a:pt x="30174" y="16800"/>
                      <a:pt x="30174" y="15886"/>
                    </a:cubicBezTo>
                    <a:lnTo>
                      <a:pt x="30174" y="1664"/>
                    </a:lnTo>
                    <a:cubicBezTo>
                      <a:pt x="30174" y="751"/>
                      <a:pt x="29424" y="0"/>
                      <a:pt x="28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89"/>
              <p:cNvSpPr/>
              <p:nvPr/>
            </p:nvSpPr>
            <p:spPr>
              <a:xfrm>
                <a:off x="3814875" y="3305200"/>
                <a:ext cx="754375" cy="438750"/>
              </a:xfrm>
              <a:custGeom>
                <a:avLst/>
                <a:gdLst/>
                <a:ahLst/>
                <a:cxnLst/>
                <a:rect l="l" t="t" r="r" b="b"/>
                <a:pathLst>
                  <a:path w="30175" h="17550" extrusionOk="0">
                    <a:moveTo>
                      <a:pt x="1697" y="0"/>
                    </a:moveTo>
                    <a:cubicBezTo>
                      <a:pt x="751" y="0"/>
                      <a:pt x="1" y="751"/>
                      <a:pt x="1" y="1664"/>
                    </a:cubicBezTo>
                    <a:lnTo>
                      <a:pt x="1" y="15886"/>
                    </a:lnTo>
                    <a:cubicBezTo>
                      <a:pt x="1" y="16800"/>
                      <a:pt x="751" y="17550"/>
                      <a:pt x="1697" y="17550"/>
                    </a:cubicBezTo>
                    <a:lnTo>
                      <a:pt x="28478" y="17550"/>
                    </a:lnTo>
                    <a:cubicBezTo>
                      <a:pt x="29424" y="17550"/>
                      <a:pt x="30174" y="16800"/>
                      <a:pt x="30174" y="15886"/>
                    </a:cubicBezTo>
                    <a:lnTo>
                      <a:pt x="30174" y="1664"/>
                    </a:lnTo>
                    <a:cubicBezTo>
                      <a:pt x="30174" y="751"/>
                      <a:pt x="29424" y="0"/>
                      <a:pt x="28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89"/>
              <p:cNvSpPr/>
              <p:nvPr/>
            </p:nvSpPr>
            <p:spPr>
              <a:xfrm>
                <a:off x="2602225" y="4203050"/>
                <a:ext cx="754375" cy="438775"/>
              </a:xfrm>
              <a:custGeom>
                <a:avLst/>
                <a:gdLst/>
                <a:ahLst/>
                <a:cxnLst/>
                <a:rect l="l" t="t" r="r" b="b"/>
                <a:pathLst>
                  <a:path w="30175" h="17551" extrusionOk="0">
                    <a:moveTo>
                      <a:pt x="1697" y="1"/>
                    </a:moveTo>
                    <a:cubicBezTo>
                      <a:pt x="784" y="1"/>
                      <a:pt x="1" y="751"/>
                      <a:pt x="1" y="1664"/>
                    </a:cubicBezTo>
                    <a:lnTo>
                      <a:pt x="1" y="15887"/>
                    </a:lnTo>
                    <a:cubicBezTo>
                      <a:pt x="1" y="16800"/>
                      <a:pt x="784" y="17550"/>
                      <a:pt x="1697" y="17550"/>
                    </a:cubicBezTo>
                    <a:lnTo>
                      <a:pt x="28478" y="17550"/>
                    </a:lnTo>
                    <a:cubicBezTo>
                      <a:pt x="29424" y="17550"/>
                      <a:pt x="30174" y="16800"/>
                      <a:pt x="30174" y="15887"/>
                    </a:cubicBezTo>
                    <a:lnTo>
                      <a:pt x="30174" y="1664"/>
                    </a:lnTo>
                    <a:cubicBezTo>
                      <a:pt x="30174" y="751"/>
                      <a:pt x="29424" y="1"/>
                      <a:pt x="284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89"/>
              <p:cNvSpPr/>
              <p:nvPr/>
            </p:nvSpPr>
            <p:spPr>
              <a:xfrm>
                <a:off x="3814875" y="4203050"/>
                <a:ext cx="754375" cy="438775"/>
              </a:xfrm>
              <a:custGeom>
                <a:avLst/>
                <a:gdLst/>
                <a:ahLst/>
                <a:cxnLst/>
                <a:rect l="l" t="t" r="r" b="b"/>
                <a:pathLst>
                  <a:path w="30175" h="17551" extrusionOk="0">
                    <a:moveTo>
                      <a:pt x="1697" y="1"/>
                    </a:moveTo>
                    <a:cubicBezTo>
                      <a:pt x="751" y="1"/>
                      <a:pt x="1" y="751"/>
                      <a:pt x="1" y="1664"/>
                    </a:cubicBezTo>
                    <a:lnTo>
                      <a:pt x="1" y="15887"/>
                    </a:lnTo>
                    <a:cubicBezTo>
                      <a:pt x="1" y="16800"/>
                      <a:pt x="751" y="17550"/>
                      <a:pt x="1697" y="17550"/>
                    </a:cubicBezTo>
                    <a:lnTo>
                      <a:pt x="28478" y="17550"/>
                    </a:lnTo>
                    <a:cubicBezTo>
                      <a:pt x="29424" y="17550"/>
                      <a:pt x="30174" y="16800"/>
                      <a:pt x="30174" y="15887"/>
                    </a:cubicBezTo>
                    <a:lnTo>
                      <a:pt x="30174" y="1664"/>
                    </a:lnTo>
                    <a:cubicBezTo>
                      <a:pt x="30174" y="751"/>
                      <a:pt x="29424" y="1"/>
                      <a:pt x="284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89"/>
              <p:cNvSpPr/>
              <p:nvPr/>
            </p:nvSpPr>
            <p:spPr>
              <a:xfrm>
                <a:off x="5027525" y="3305200"/>
                <a:ext cx="754350" cy="438750"/>
              </a:xfrm>
              <a:custGeom>
                <a:avLst/>
                <a:gdLst/>
                <a:ahLst/>
                <a:cxnLst/>
                <a:rect l="l" t="t" r="r" b="b"/>
                <a:pathLst>
                  <a:path w="30174" h="17550" extrusionOk="0">
                    <a:moveTo>
                      <a:pt x="1697" y="0"/>
                    </a:moveTo>
                    <a:cubicBezTo>
                      <a:pt x="751" y="0"/>
                      <a:pt x="0" y="751"/>
                      <a:pt x="0" y="1664"/>
                    </a:cubicBezTo>
                    <a:lnTo>
                      <a:pt x="0" y="15886"/>
                    </a:lnTo>
                    <a:cubicBezTo>
                      <a:pt x="0" y="16800"/>
                      <a:pt x="751" y="17550"/>
                      <a:pt x="1697" y="17550"/>
                    </a:cubicBezTo>
                    <a:lnTo>
                      <a:pt x="28478" y="17550"/>
                    </a:lnTo>
                    <a:cubicBezTo>
                      <a:pt x="29391" y="17550"/>
                      <a:pt x="30174" y="16800"/>
                      <a:pt x="30174" y="15886"/>
                    </a:cubicBezTo>
                    <a:lnTo>
                      <a:pt x="30174" y="1664"/>
                    </a:lnTo>
                    <a:cubicBezTo>
                      <a:pt x="30174" y="751"/>
                      <a:pt x="29391" y="0"/>
                      <a:pt x="284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89"/>
              <p:cNvSpPr/>
              <p:nvPr/>
            </p:nvSpPr>
            <p:spPr>
              <a:xfrm>
                <a:off x="5027525" y="4203050"/>
                <a:ext cx="754350" cy="438775"/>
              </a:xfrm>
              <a:custGeom>
                <a:avLst/>
                <a:gdLst/>
                <a:ahLst/>
                <a:cxnLst/>
                <a:rect l="l" t="t" r="r" b="b"/>
                <a:pathLst>
                  <a:path w="30174" h="17551" extrusionOk="0">
                    <a:moveTo>
                      <a:pt x="1697" y="1"/>
                    </a:moveTo>
                    <a:cubicBezTo>
                      <a:pt x="751" y="1"/>
                      <a:pt x="0" y="751"/>
                      <a:pt x="0" y="1664"/>
                    </a:cubicBezTo>
                    <a:lnTo>
                      <a:pt x="0" y="15887"/>
                    </a:lnTo>
                    <a:cubicBezTo>
                      <a:pt x="0" y="16800"/>
                      <a:pt x="751" y="17550"/>
                      <a:pt x="1697" y="17550"/>
                    </a:cubicBezTo>
                    <a:lnTo>
                      <a:pt x="28478" y="17550"/>
                    </a:lnTo>
                    <a:cubicBezTo>
                      <a:pt x="29391" y="17550"/>
                      <a:pt x="30174" y="16800"/>
                      <a:pt x="30174" y="15887"/>
                    </a:cubicBezTo>
                    <a:lnTo>
                      <a:pt x="30174" y="1664"/>
                    </a:lnTo>
                    <a:cubicBezTo>
                      <a:pt x="30174" y="751"/>
                      <a:pt x="29391" y="1"/>
                      <a:pt x="284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89"/>
              <p:cNvSpPr/>
              <p:nvPr/>
            </p:nvSpPr>
            <p:spPr>
              <a:xfrm>
                <a:off x="1190625" y="238125"/>
                <a:ext cx="5219200" cy="5219200"/>
              </a:xfrm>
              <a:custGeom>
                <a:avLst/>
                <a:gdLst/>
                <a:ahLst/>
                <a:cxnLst/>
                <a:rect l="l" t="t" r="r" b="b"/>
                <a:pathLst>
                  <a:path w="208768" h="208768" extrusionOk="0">
                    <a:moveTo>
                      <a:pt x="26194" y="6393"/>
                    </a:moveTo>
                    <a:lnTo>
                      <a:pt x="31739" y="11939"/>
                    </a:lnTo>
                    <a:cubicBezTo>
                      <a:pt x="36110" y="16310"/>
                      <a:pt x="38524" y="22116"/>
                      <a:pt x="38524" y="28281"/>
                    </a:cubicBezTo>
                    <a:cubicBezTo>
                      <a:pt x="38524" y="34479"/>
                      <a:pt x="36110" y="40286"/>
                      <a:pt x="31739" y="44657"/>
                    </a:cubicBezTo>
                    <a:lnTo>
                      <a:pt x="29260" y="47136"/>
                    </a:lnTo>
                    <a:lnTo>
                      <a:pt x="29260" y="30076"/>
                    </a:lnTo>
                    <a:cubicBezTo>
                      <a:pt x="29260" y="28379"/>
                      <a:pt x="27890" y="27009"/>
                      <a:pt x="26194" y="27009"/>
                    </a:cubicBezTo>
                    <a:cubicBezTo>
                      <a:pt x="24498" y="27009"/>
                      <a:pt x="23127" y="28379"/>
                      <a:pt x="23127" y="30076"/>
                    </a:cubicBezTo>
                    <a:lnTo>
                      <a:pt x="23127" y="47136"/>
                    </a:lnTo>
                    <a:lnTo>
                      <a:pt x="20648" y="44657"/>
                    </a:lnTo>
                    <a:cubicBezTo>
                      <a:pt x="16277" y="40286"/>
                      <a:pt x="13863" y="34479"/>
                      <a:pt x="13863" y="28281"/>
                    </a:cubicBezTo>
                    <a:cubicBezTo>
                      <a:pt x="13863" y="22116"/>
                      <a:pt x="16277" y="16310"/>
                      <a:pt x="20648" y="11939"/>
                    </a:cubicBezTo>
                    <a:lnTo>
                      <a:pt x="26194" y="6393"/>
                    </a:lnTo>
                    <a:close/>
                    <a:moveTo>
                      <a:pt x="34186" y="76559"/>
                    </a:moveTo>
                    <a:lnTo>
                      <a:pt x="34740" y="88726"/>
                    </a:lnTo>
                    <a:cubicBezTo>
                      <a:pt x="34740" y="88726"/>
                      <a:pt x="34740" y="88759"/>
                      <a:pt x="34740" y="88759"/>
                    </a:cubicBezTo>
                    <a:lnTo>
                      <a:pt x="34936" y="92706"/>
                    </a:lnTo>
                    <a:lnTo>
                      <a:pt x="17452" y="92706"/>
                    </a:lnTo>
                    <a:lnTo>
                      <a:pt x="18202" y="76559"/>
                    </a:lnTo>
                    <a:close/>
                    <a:moveTo>
                      <a:pt x="83572" y="125717"/>
                    </a:moveTo>
                    <a:lnTo>
                      <a:pt x="83572" y="137199"/>
                    </a:lnTo>
                    <a:lnTo>
                      <a:pt x="59531" y="137199"/>
                    </a:lnTo>
                    <a:lnTo>
                      <a:pt x="59531" y="125717"/>
                    </a:lnTo>
                    <a:close/>
                    <a:moveTo>
                      <a:pt x="132078" y="125717"/>
                    </a:moveTo>
                    <a:lnTo>
                      <a:pt x="132078" y="137199"/>
                    </a:lnTo>
                    <a:lnTo>
                      <a:pt x="108037" y="137199"/>
                    </a:lnTo>
                    <a:lnTo>
                      <a:pt x="108037" y="125717"/>
                    </a:lnTo>
                    <a:close/>
                    <a:moveTo>
                      <a:pt x="180584" y="125717"/>
                    </a:moveTo>
                    <a:lnTo>
                      <a:pt x="180584" y="137199"/>
                    </a:lnTo>
                    <a:lnTo>
                      <a:pt x="156543" y="137199"/>
                    </a:lnTo>
                    <a:lnTo>
                      <a:pt x="156543" y="125717"/>
                    </a:lnTo>
                    <a:close/>
                    <a:moveTo>
                      <a:pt x="58161" y="119617"/>
                    </a:moveTo>
                    <a:cubicBezTo>
                      <a:pt x="55552" y="119617"/>
                      <a:pt x="53431" y="121737"/>
                      <a:pt x="53431" y="124347"/>
                    </a:cubicBezTo>
                    <a:lnTo>
                      <a:pt x="53431" y="138569"/>
                    </a:lnTo>
                    <a:cubicBezTo>
                      <a:pt x="53431" y="141179"/>
                      <a:pt x="55552" y="143299"/>
                      <a:pt x="58161" y="143299"/>
                    </a:cubicBezTo>
                    <a:lnTo>
                      <a:pt x="84942" y="143299"/>
                    </a:lnTo>
                    <a:cubicBezTo>
                      <a:pt x="87552" y="143299"/>
                      <a:pt x="89705" y="141179"/>
                      <a:pt x="89705" y="138569"/>
                    </a:cubicBezTo>
                    <a:lnTo>
                      <a:pt x="89705" y="124347"/>
                    </a:lnTo>
                    <a:cubicBezTo>
                      <a:pt x="89705" y="121737"/>
                      <a:pt x="87552" y="119617"/>
                      <a:pt x="84942" y="119617"/>
                    </a:cubicBezTo>
                    <a:close/>
                    <a:moveTo>
                      <a:pt x="106667" y="119617"/>
                    </a:moveTo>
                    <a:cubicBezTo>
                      <a:pt x="104057" y="119617"/>
                      <a:pt x="101937" y="121737"/>
                      <a:pt x="101937" y="124347"/>
                    </a:cubicBezTo>
                    <a:lnTo>
                      <a:pt x="101937" y="138569"/>
                    </a:lnTo>
                    <a:cubicBezTo>
                      <a:pt x="101937" y="141179"/>
                      <a:pt x="104057" y="143299"/>
                      <a:pt x="106667" y="143299"/>
                    </a:cubicBezTo>
                    <a:lnTo>
                      <a:pt x="133448" y="143299"/>
                    </a:lnTo>
                    <a:cubicBezTo>
                      <a:pt x="136057" y="143299"/>
                      <a:pt x="138178" y="141179"/>
                      <a:pt x="138178" y="138569"/>
                    </a:cubicBezTo>
                    <a:lnTo>
                      <a:pt x="138178" y="124347"/>
                    </a:lnTo>
                    <a:cubicBezTo>
                      <a:pt x="138178" y="121737"/>
                      <a:pt x="136057" y="119617"/>
                      <a:pt x="133448" y="119617"/>
                    </a:cubicBezTo>
                    <a:close/>
                    <a:moveTo>
                      <a:pt x="155173" y="119617"/>
                    </a:moveTo>
                    <a:cubicBezTo>
                      <a:pt x="152563" y="119617"/>
                      <a:pt x="150410" y="121737"/>
                      <a:pt x="150410" y="124347"/>
                    </a:cubicBezTo>
                    <a:lnTo>
                      <a:pt x="150410" y="138569"/>
                    </a:lnTo>
                    <a:cubicBezTo>
                      <a:pt x="150410" y="141179"/>
                      <a:pt x="152563" y="143299"/>
                      <a:pt x="155173" y="143299"/>
                    </a:cubicBezTo>
                    <a:lnTo>
                      <a:pt x="181954" y="143299"/>
                    </a:lnTo>
                    <a:cubicBezTo>
                      <a:pt x="184563" y="143299"/>
                      <a:pt x="186683" y="141179"/>
                      <a:pt x="186683" y="138569"/>
                    </a:cubicBezTo>
                    <a:lnTo>
                      <a:pt x="186683" y="124347"/>
                    </a:lnTo>
                    <a:cubicBezTo>
                      <a:pt x="186683" y="121737"/>
                      <a:pt x="184563" y="119617"/>
                      <a:pt x="181954" y="119617"/>
                    </a:cubicBezTo>
                    <a:close/>
                    <a:moveTo>
                      <a:pt x="83572" y="161664"/>
                    </a:moveTo>
                    <a:lnTo>
                      <a:pt x="83572" y="173114"/>
                    </a:lnTo>
                    <a:lnTo>
                      <a:pt x="59531" y="173114"/>
                    </a:lnTo>
                    <a:lnTo>
                      <a:pt x="59531" y="161664"/>
                    </a:lnTo>
                    <a:close/>
                    <a:moveTo>
                      <a:pt x="132078" y="161664"/>
                    </a:moveTo>
                    <a:lnTo>
                      <a:pt x="132078" y="173114"/>
                    </a:lnTo>
                    <a:lnTo>
                      <a:pt x="108037" y="173114"/>
                    </a:lnTo>
                    <a:lnTo>
                      <a:pt x="108037" y="161664"/>
                    </a:lnTo>
                    <a:close/>
                    <a:moveTo>
                      <a:pt x="180584" y="161664"/>
                    </a:moveTo>
                    <a:lnTo>
                      <a:pt x="180584" y="173114"/>
                    </a:lnTo>
                    <a:lnTo>
                      <a:pt x="156543" y="173114"/>
                    </a:lnTo>
                    <a:lnTo>
                      <a:pt x="156543" y="161664"/>
                    </a:lnTo>
                    <a:close/>
                    <a:moveTo>
                      <a:pt x="58161" y="155532"/>
                    </a:moveTo>
                    <a:cubicBezTo>
                      <a:pt x="55552" y="155532"/>
                      <a:pt x="53431" y="157652"/>
                      <a:pt x="53431" y="160261"/>
                    </a:cubicBezTo>
                    <a:lnTo>
                      <a:pt x="53431" y="174484"/>
                    </a:lnTo>
                    <a:cubicBezTo>
                      <a:pt x="53431" y="177093"/>
                      <a:pt x="55552" y="179214"/>
                      <a:pt x="58161" y="179214"/>
                    </a:cubicBezTo>
                    <a:lnTo>
                      <a:pt x="84942" y="179214"/>
                    </a:lnTo>
                    <a:cubicBezTo>
                      <a:pt x="87552" y="179214"/>
                      <a:pt x="89705" y="177093"/>
                      <a:pt x="89705" y="174484"/>
                    </a:cubicBezTo>
                    <a:lnTo>
                      <a:pt x="89705" y="160261"/>
                    </a:lnTo>
                    <a:cubicBezTo>
                      <a:pt x="89705" y="157652"/>
                      <a:pt x="87552" y="155532"/>
                      <a:pt x="84942" y="155532"/>
                    </a:cubicBezTo>
                    <a:close/>
                    <a:moveTo>
                      <a:pt x="106667" y="155532"/>
                    </a:moveTo>
                    <a:cubicBezTo>
                      <a:pt x="104057" y="155532"/>
                      <a:pt x="101937" y="157652"/>
                      <a:pt x="101937" y="160261"/>
                    </a:cubicBezTo>
                    <a:lnTo>
                      <a:pt x="101937" y="174484"/>
                    </a:lnTo>
                    <a:cubicBezTo>
                      <a:pt x="101937" y="177093"/>
                      <a:pt x="104057" y="179214"/>
                      <a:pt x="106667" y="179214"/>
                    </a:cubicBezTo>
                    <a:lnTo>
                      <a:pt x="133448" y="179214"/>
                    </a:lnTo>
                    <a:cubicBezTo>
                      <a:pt x="136057" y="179214"/>
                      <a:pt x="138178" y="177093"/>
                      <a:pt x="138178" y="174484"/>
                    </a:cubicBezTo>
                    <a:lnTo>
                      <a:pt x="138178" y="160261"/>
                    </a:lnTo>
                    <a:cubicBezTo>
                      <a:pt x="138178" y="157652"/>
                      <a:pt x="136057" y="155532"/>
                      <a:pt x="133448" y="155532"/>
                    </a:cubicBezTo>
                    <a:close/>
                    <a:moveTo>
                      <a:pt x="155173" y="155532"/>
                    </a:moveTo>
                    <a:cubicBezTo>
                      <a:pt x="152563" y="155532"/>
                      <a:pt x="150410" y="157652"/>
                      <a:pt x="150410" y="160261"/>
                    </a:cubicBezTo>
                    <a:lnTo>
                      <a:pt x="150410" y="174484"/>
                    </a:lnTo>
                    <a:cubicBezTo>
                      <a:pt x="150410" y="177093"/>
                      <a:pt x="152563" y="179214"/>
                      <a:pt x="155173" y="179214"/>
                    </a:cubicBezTo>
                    <a:lnTo>
                      <a:pt x="181954" y="179214"/>
                    </a:lnTo>
                    <a:cubicBezTo>
                      <a:pt x="184563" y="179214"/>
                      <a:pt x="186683" y="177093"/>
                      <a:pt x="186683" y="174484"/>
                    </a:cubicBezTo>
                    <a:lnTo>
                      <a:pt x="186683" y="160261"/>
                    </a:lnTo>
                    <a:cubicBezTo>
                      <a:pt x="186683" y="157652"/>
                      <a:pt x="184563" y="155532"/>
                      <a:pt x="181954" y="155532"/>
                    </a:cubicBezTo>
                    <a:close/>
                    <a:moveTo>
                      <a:pt x="77896" y="71633"/>
                    </a:moveTo>
                    <a:lnTo>
                      <a:pt x="77896" y="99099"/>
                    </a:lnTo>
                    <a:cubicBezTo>
                      <a:pt x="77896" y="101089"/>
                      <a:pt x="78907" y="102883"/>
                      <a:pt x="80636" y="103862"/>
                    </a:cubicBezTo>
                    <a:cubicBezTo>
                      <a:pt x="81501" y="104367"/>
                      <a:pt x="82455" y="104620"/>
                      <a:pt x="83405" y="104620"/>
                    </a:cubicBezTo>
                    <a:cubicBezTo>
                      <a:pt x="84355" y="104620"/>
                      <a:pt x="85301" y="104367"/>
                      <a:pt x="86149" y="103862"/>
                    </a:cubicBezTo>
                    <a:lnTo>
                      <a:pt x="140689" y="71992"/>
                    </a:lnTo>
                    <a:lnTo>
                      <a:pt x="140689" y="98838"/>
                    </a:lnTo>
                    <a:cubicBezTo>
                      <a:pt x="140689" y="100861"/>
                      <a:pt x="141799" y="102720"/>
                      <a:pt x="143560" y="103666"/>
                    </a:cubicBezTo>
                    <a:cubicBezTo>
                      <a:pt x="144387" y="104117"/>
                      <a:pt x="145290" y="104339"/>
                      <a:pt x="146190" y="104339"/>
                    </a:cubicBezTo>
                    <a:cubicBezTo>
                      <a:pt x="147242" y="104339"/>
                      <a:pt x="148289" y="104035"/>
                      <a:pt x="149203" y="103438"/>
                    </a:cubicBezTo>
                    <a:lnTo>
                      <a:pt x="196535" y="72351"/>
                    </a:lnTo>
                    <a:lnTo>
                      <a:pt x="196535" y="190435"/>
                    </a:lnTo>
                    <a:lnTo>
                      <a:pt x="161468" y="190435"/>
                    </a:lnTo>
                    <a:cubicBezTo>
                      <a:pt x="159772" y="190435"/>
                      <a:pt x="158402" y="191772"/>
                      <a:pt x="158402" y="193468"/>
                    </a:cubicBezTo>
                    <a:cubicBezTo>
                      <a:pt x="158402" y="195165"/>
                      <a:pt x="159772" y="196535"/>
                      <a:pt x="161468" y="196535"/>
                    </a:cubicBezTo>
                    <a:lnTo>
                      <a:pt x="202667" y="196535"/>
                    </a:lnTo>
                    <a:lnTo>
                      <a:pt x="202667" y="202667"/>
                    </a:lnTo>
                    <a:lnTo>
                      <a:pt x="6133" y="202667"/>
                    </a:lnTo>
                    <a:lnTo>
                      <a:pt x="6133" y="196535"/>
                    </a:lnTo>
                    <a:lnTo>
                      <a:pt x="149236" y="196535"/>
                    </a:lnTo>
                    <a:cubicBezTo>
                      <a:pt x="150932" y="196535"/>
                      <a:pt x="152302" y="195165"/>
                      <a:pt x="152302" y="193468"/>
                    </a:cubicBezTo>
                    <a:cubicBezTo>
                      <a:pt x="152302" y="191772"/>
                      <a:pt x="150932" y="190435"/>
                      <a:pt x="149236" y="190435"/>
                    </a:cubicBezTo>
                    <a:lnTo>
                      <a:pt x="45570" y="190435"/>
                    </a:lnTo>
                    <a:lnTo>
                      <a:pt x="42863" y="132045"/>
                    </a:lnTo>
                    <a:cubicBezTo>
                      <a:pt x="42800" y="130409"/>
                      <a:pt x="41462" y="129137"/>
                      <a:pt x="39845" y="129137"/>
                    </a:cubicBezTo>
                    <a:cubicBezTo>
                      <a:pt x="39785" y="129137"/>
                      <a:pt x="39726" y="129139"/>
                      <a:pt x="39666" y="129142"/>
                    </a:cubicBezTo>
                    <a:cubicBezTo>
                      <a:pt x="38002" y="129207"/>
                      <a:pt x="36697" y="130643"/>
                      <a:pt x="36763" y="132339"/>
                    </a:cubicBezTo>
                    <a:lnTo>
                      <a:pt x="39437" y="190435"/>
                    </a:lnTo>
                    <a:lnTo>
                      <a:pt x="12950" y="190435"/>
                    </a:lnTo>
                    <a:lnTo>
                      <a:pt x="17191" y="98806"/>
                    </a:lnTo>
                    <a:lnTo>
                      <a:pt x="35229" y="98806"/>
                    </a:lnTo>
                    <a:lnTo>
                      <a:pt x="36273" y="121379"/>
                    </a:lnTo>
                    <a:cubicBezTo>
                      <a:pt x="36337" y="123002"/>
                      <a:pt x="37706" y="124284"/>
                      <a:pt x="39318" y="124284"/>
                    </a:cubicBezTo>
                    <a:cubicBezTo>
                      <a:pt x="39358" y="124284"/>
                      <a:pt x="39397" y="124283"/>
                      <a:pt x="39437" y="124282"/>
                    </a:cubicBezTo>
                    <a:cubicBezTo>
                      <a:pt x="41134" y="124216"/>
                      <a:pt x="42438" y="122781"/>
                      <a:pt x="42373" y="121085"/>
                    </a:cubicBezTo>
                    <a:lnTo>
                      <a:pt x="40938" y="90357"/>
                    </a:lnTo>
                    <a:lnTo>
                      <a:pt x="77896" y="71633"/>
                    </a:lnTo>
                    <a:close/>
                    <a:moveTo>
                      <a:pt x="26194" y="0"/>
                    </a:moveTo>
                    <a:cubicBezTo>
                      <a:pt x="24726" y="0"/>
                      <a:pt x="23356" y="555"/>
                      <a:pt x="22312" y="1598"/>
                    </a:cubicBezTo>
                    <a:lnTo>
                      <a:pt x="16310" y="7600"/>
                    </a:lnTo>
                    <a:cubicBezTo>
                      <a:pt x="10797" y="13146"/>
                      <a:pt x="7764" y="20485"/>
                      <a:pt x="7764" y="28281"/>
                    </a:cubicBezTo>
                    <a:cubicBezTo>
                      <a:pt x="7764" y="36110"/>
                      <a:pt x="10797" y="43450"/>
                      <a:pt x="16310" y="48962"/>
                    </a:cubicBezTo>
                    <a:lnTo>
                      <a:pt x="23127" y="55780"/>
                    </a:lnTo>
                    <a:lnTo>
                      <a:pt x="23127" y="70426"/>
                    </a:lnTo>
                    <a:lnTo>
                      <a:pt x="17615" y="70426"/>
                    </a:lnTo>
                    <a:cubicBezTo>
                      <a:pt x="14679" y="70426"/>
                      <a:pt x="12265" y="72742"/>
                      <a:pt x="12135" y="75678"/>
                    </a:cubicBezTo>
                    <a:lnTo>
                      <a:pt x="6818" y="190435"/>
                    </a:lnTo>
                    <a:lnTo>
                      <a:pt x="5513" y="190435"/>
                    </a:lnTo>
                    <a:cubicBezTo>
                      <a:pt x="2479" y="190435"/>
                      <a:pt x="0" y="192881"/>
                      <a:pt x="0" y="195915"/>
                    </a:cubicBezTo>
                    <a:lnTo>
                      <a:pt x="0" y="203254"/>
                    </a:lnTo>
                    <a:cubicBezTo>
                      <a:pt x="0" y="206288"/>
                      <a:pt x="2479" y="208767"/>
                      <a:pt x="5513" y="208767"/>
                    </a:cubicBezTo>
                    <a:lnTo>
                      <a:pt x="203254" y="208767"/>
                    </a:lnTo>
                    <a:cubicBezTo>
                      <a:pt x="206288" y="208767"/>
                      <a:pt x="208767" y="206288"/>
                      <a:pt x="208767" y="203254"/>
                    </a:cubicBezTo>
                    <a:lnTo>
                      <a:pt x="208767" y="195915"/>
                    </a:lnTo>
                    <a:cubicBezTo>
                      <a:pt x="208767" y="192881"/>
                      <a:pt x="206288" y="190435"/>
                      <a:pt x="203254" y="190435"/>
                    </a:cubicBezTo>
                    <a:lnTo>
                      <a:pt x="202667" y="190435"/>
                    </a:lnTo>
                    <a:lnTo>
                      <a:pt x="202667" y="71209"/>
                    </a:lnTo>
                    <a:cubicBezTo>
                      <a:pt x="202667" y="69187"/>
                      <a:pt x="201558" y="67327"/>
                      <a:pt x="199764" y="66349"/>
                    </a:cubicBezTo>
                    <a:cubicBezTo>
                      <a:pt x="198945" y="65917"/>
                      <a:pt x="198052" y="65703"/>
                      <a:pt x="197161" y="65703"/>
                    </a:cubicBezTo>
                    <a:cubicBezTo>
                      <a:pt x="196100" y="65703"/>
                      <a:pt x="195043" y="66007"/>
                      <a:pt x="194121" y="66610"/>
                    </a:cubicBezTo>
                    <a:lnTo>
                      <a:pt x="146789" y="97696"/>
                    </a:lnTo>
                    <a:lnTo>
                      <a:pt x="146789" y="70948"/>
                    </a:lnTo>
                    <a:cubicBezTo>
                      <a:pt x="146789" y="68926"/>
                      <a:pt x="145746" y="67164"/>
                      <a:pt x="144017" y="66153"/>
                    </a:cubicBezTo>
                    <a:cubicBezTo>
                      <a:pt x="143159" y="65668"/>
                      <a:pt x="142222" y="65423"/>
                      <a:pt x="141284" y="65423"/>
                    </a:cubicBezTo>
                    <a:cubicBezTo>
                      <a:pt x="140330" y="65423"/>
                      <a:pt x="139375" y="65676"/>
                      <a:pt x="138504" y="66186"/>
                    </a:cubicBezTo>
                    <a:lnTo>
                      <a:pt x="83996" y="98023"/>
                    </a:lnTo>
                    <a:lnTo>
                      <a:pt x="83996" y="70655"/>
                    </a:lnTo>
                    <a:cubicBezTo>
                      <a:pt x="83996" y="68730"/>
                      <a:pt x="83018" y="66969"/>
                      <a:pt x="81354" y="65957"/>
                    </a:cubicBezTo>
                    <a:cubicBezTo>
                      <a:pt x="80474" y="65412"/>
                      <a:pt x="79490" y="65142"/>
                      <a:pt x="78498" y="65142"/>
                    </a:cubicBezTo>
                    <a:cubicBezTo>
                      <a:pt x="77652" y="65142"/>
                      <a:pt x="76800" y="65338"/>
                      <a:pt x="76004" y="65729"/>
                    </a:cubicBezTo>
                    <a:lnTo>
                      <a:pt x="40644" y="83670"/>
                    </a:lnTo>
                    <a:lnTo>
                      <a:pt x="40253" y="75678"/>
                    </a:lnTo>
                    <a:cubicBezTo>
                      <a:pt x="40122" y="72742"/>
                      <a:pt x="37709" y="70426"/>
                      <a:pt x="34773" y="70426"/>
                    </a:cubicBezTo>
                    <a:lnTo>
                      <a:pt x="29260" y="70426"/>
                    </a:lnTo>
                    <a:lnTo>
                      <a:pt x="29260" y="55780"/>
                    </a:lnTo>
                    <a:lnTo>
                      <a:pt x="36078" y="48962"/>
                    </a:lnTo>
                    <a:cubicBezTo>
                      <a:pt x="41590" y="43450"/>
                      <a:pt x="44624" y="36110"/>
                      <a:pt x="44624" y="28281"/>
                    </a:cubicBezTo>
                    <a:cubicBezTo>
                      <a:pt x="44624" y="20485"/>
                      <a:pt x="41590" y="13146"/>
                      <a:pt x="36078" y="7600"/>
                    </a:cubicBezTo>
                    <a:lnTo>
                      <a:pt x="30076" y="1598"/>
                    </a:lnTo>
                    <a:cubicBezTo>
                      <a:pt x="29032" y="555"/>
                      <a:pt x="27662" y="0"/>
                      <a:pt x="26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 name="副标题 1"/>
          <p:cNvSpPr/>
          <p:nvPr>
            <p:ph type="subTitle" idx="1"/>
          </p:nvPr>
        </p:nvSpPr>
        <p:spPr>
          <a:xfrm>
            <a:off x="4618990" y="1875155"/>
            <a:ext cx="3894455" cy="948055"/>
          </a:xfrm>
        </p:spPr>
        <p:txBody>
          <a:bodyPr/>
          <a:p>
            <a:r>
              <a:rPr lang="zh-CN" altLang="en-US"/>
              <a:t>I am very happy to have the opportunity to communicate with you and hope to learn and cooperate with you in the future.</a:t>
            </a:r>
            <a:endParaRPr lang="zh-CN" altLang="en-US"/>
          </a:p>
          <a:p>
            <a:endParaRPr lang="zh-CN" altLang="en-US"/>
          </a:p>
          <a:p>
            <a:r>
              <a:rPr lang="en-US" altLang="zh-CN"/>
              <a:t>yyang295@usc.edu</a:t>
            </a:r>
            <a:endParaRPr lang="en-US" altLang="zh-CN"/>
          </a:p>
          <a:p>
            <a:r>
              <a:rPr lang="en-US" altLang="zh-CN">
                <a:ea typeface="宋体" panose="02010600030101010101" pitchFamily="2" charset="-122"/>
              </a:rPr>
              <a:t>213-590-8972</a:t>
            </a:r>
            <a:endParaRPr lang="en-US" altLang="zh-CN">
              <a:ea typeface="宋体" panose="0201060003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26" name="Shape 626"/>
        <p:cNvGrpSpPr/>
        <p:nvPr/>
      </p:nvGrpSpPr>
      <p:grpSpPr>
        <a:xfrm>
          <a:off x="0" y="0"/>
          <a:ext cx="0" cy="0"/>
          <a:chOff x="0" y="0"/>
          <a:chExt cx="0" cy="0"/>
        </a:xfrm>
      </p:grpSpPr>
      <p:grpSp>
        <p:nvGrpSpPr>
          <p:cNvPr id="627" name="Google Shape;627;p41"/>
          <p:cNvGrpSpPr/>
          <p:nvPr/>
        </p:nvGrpSpPr>
        <p:grpSpPr>
          <a:xfrm>
            <a:off x="481035" y="2194780"/>
            <a:ext cx="1603687" cy="1547437"/>
            <a:chOff x="189313" y="923950"/>
            <a:chExt cx="3389400" cy="3511800"/>
          </a:xfrm>
        </p:grpSpPr>
        <p:sp>
          <p:nvSpPr>
            <p:cNvPr id="628" name="Google Shape;628;p41"/>
            <p:cNvSpPr/>
            <p:nvPr/>
          </p:nvSpPr>
          <p:spPr>
            <a:xfrm>
              <a:off x="189313" y="923950"/>
              <a:ext cx="3389400" cy="3511800"/>
            </a:xfrm>
            <a:prstGeom prst="roundRect">
              <a:avLst>
                <a:gd name="adj" fmla="val 16667"/>
              </a:avLst>
            </a:prstGeom>
            <a:solidFill>
              <a:schemeClr val="lt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29" name="Google Shape;629;p41"/>
            <p:cNvGrpSpPr/>
            <p:nvPr/>
          </p:nvGrpSpPr>
          <p:grpSpPr>
            <a:xfrm>
              <a:off x="405783" y="1234051"/>
              <a:ext cx="2956462" cy="2951204"/>
              <a:chOff x="1185725" y="238050"/>
              <a:chExt cx="5228975" cy="5219675"/>
            </a:xfrm>
          </p:grpSpPr>
          <p:sp>
            <p:nvSpPr>
              <p:cNvPr id="630" name="Google Shape;630;p41"/>
              <p:cNvSpPr/>
              <p:nvPr/>
            </p:nvSpPr>
            <p:spPr>
              <a:xfrm>
                <a:off x="1252600" y="314750"/>
                <a:ext cx="1007975" cy="1466600"/>
              </a:xfrm>
              <a:custGeom>
                <a:avLst/>
                <a:gdLst/>
                <a:ahLst/>
                <a:cxnLst/>
                <a:rect l="l" t="t" r="r" b="b"/>
                <a:pathLst>
                  <a:path w="40319" h="58664" extrusionOk="0">
                    <a:moveTo>
                      <a:pt x="28106" y="1"/>
                    </a:moveTo>
                    <a:cubicBezTo>
                      <a:pt x="28088" y="1"/>
                      <a:pt x="28071" y="1"/>
                      <a:pt x="28053" y="1"/>
                    </a:cubicBezTo>
                    <a:cubicBezTo>
                      <a:pt x="27205" y="34"/>
                      <a:pt x="26390" y="523"/>
                      <a:pt x="25672" y="1208"/>
                    </a:cubicBezTo>
                    <a:cubicBezTo>
                      <a:pt x="17713" y="8776"/>
                      <a:pt x="9721" y="16311"/>
                      <a:pt x="1729" y="23879"/>
                    </a:cubicBezTo>
                    <a:cubicBezTo>
                      <a:pt x="0" y="25510"/>
                      <a:pt x="228" y="28054"/>
                      <a:pt x="2284" y="29261"/>
                    </a:cubicBezTo>
                    <a:cubicBezTo>
                      <a:pt x="6687" y="31936"/>
                      <a:pt x="11189" y="34448"/>
                      <a:pt x="15625" y="36992"/>
                    </a:cubicBezTo>
                    <a:cubicBezTo>
                      <a:pt x="15886" y="37155"/>
                      <a:pt x="16016" y="37286"/>
                      <a:pt x="15853" y="37612"/>
                    </a:cubicBezTo>
                    <a:cubicBezTo>
                      <a:pt x="14418" y="41037"/>
                      <a:pt x="12983" y="44495"/>
                      <a:pt x="11548" y="47920"/>
                    </a:cubicBezTo>
                    <a:cubicBezTo>
                      <a:pt x="10667" y="50040"/>
                      <a:pt x="9753" y="52160"/>
                      <a:pt x="8938" y="54313"/>
                    </a:cubicBezTo>
                    <a:cubicBezTo>
                      <a:pt x="8318" y="55912"/>
                      <a:pt x="9068" y="57608"/>
                      <a:pt x="10536" y="58326"/>
                    </a:cubicBezTo>
                    <a:cubicBezTo>
                      <a:pt x="11009" y="58551"/>
                      <a:pt x="11477" y="58663"/>
                      <a:pt x="11943" y="58663"/>
                    </a:cubicBezTo>
                    <a:cubicBezTo>
                      <a:pt x="12829" y="58663"/>
                      <a:pt x="13705" y="58257"/>
                      <a:pt x="14581" y="57445"/>
                    </a:cubicBezTo>
                    <a:cubicBezTo>
                      <a:pt x="22540" y="49877"/>
                      <a:pt x="30532" y="42342"/>
                      <a:pt x="38492" y="34774"/>
                    </a:cubicBezTo>
                    <a:cubicBezTo>
                      <a:pt x="40318" y="33078"/>
                      <a:pt x="39959" y="30533"/>
                      <a:pt x="37807" y="29294"/>
                    </a:cubicBezTo>
                    <a:cubicBezTo>
                      <a:pt x="33403" y="26750"/>
                      <a:pt x="28999" y="24205"/>
                      <a:pt x="24628" y="21661"/>
                    </a:cubicBezTo>
                    <a:cubicBezTo>
                      <a:pt x="24335" y="21498"/>
                      <a:pt x="24237" y="21367"/>
                      <a:pt x="24367" y="21041"/>
                    </a:cubicBezTo>
                    <a:cubicBezTo>
                      <a:pt x="26716" y="15496"/>
                      <a:pt x="29130" y="9950"/>
                      <a:pt x="31315" y="4340"/>
                    </a:cubicBezTo>
                    <a:cubicBezTo>
                      <a:pt x="32125" y="2235"/>
                      <a:pt x="30523" y="1"/>
                      <a:pt x="28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41"/>
              <p:cNvSpPr/>
              <p:nvPr/>
            </p:nvSpPr>
            <p:spPr>
              <a:xfrm>
                <a:off x="5341500" y="314750"/>
                <a:ext cx="1007975" cy="1466600"/>
              </a:xfrm>
              <a:custGeom>
                <a:avLst/>
                <a:gdLst/>
                <a:ahLst/>
                <a:cxnLst/>
                <a:rect l="l" t="t" r="r" b="b"/>
                <a:pathLst>
                  <a:path w="40319" h="58664" extrusionOk="0">
                    <a:moveTo>
                      <a:pt x="28106" y="1"/>
                    </a:moveTo>
                    <a:cubicBezTo>
                      <a:pt x="28088" y="1"/>
                      <a:pt x="28071" y="1"/>
                      <a:pt x="28053" y="1"/>
                    </a:cubicBezTo>
                    <a:cubicBezTo>
                      <a:pt x="27205" y="34"/>
                      <a:pt x="26422" y="523"/>
                      <a:pt x="25672" y="1208"/>
                    </a:cubicBezTo>
                    <a:cubicBezTo>
                      <a:pt x="17713" y="8776"/>
                      <a:pt x="9721" y="16311"/>
                      <a:pt x="1762" y="23879"/>
                    </a:cubicBezTo>
                    <a:cubicBezTo>
                      <a:pt x="0" y="25510"/>
                      <a:pt x="261" y="28054"/>
                      <a:pt x="2316" y="29261"/>
                    </a:cubicBezTo>
                    <a:cubicBezTo>
                      <a:pt x="6687" y="31936"/>
                      <a:pt x="11189" y="34448"/>
                      <a:pt x="15625" y="36992"/>
                    </a:cubicBezTo>
                    <a:cubicBezTo>
                      <a:pt x="15919" y="37155"/>
                      <a:pt x="16016" y="37286"/>
                      <a:pt x="15886" y="37612"/>
                    </a:cubicBezTo>
                    <a:cubicBezTo>
                      <a:pt x="14418" y="41037"/>
                      <a:pt x="13015" y="44495"/>
                      <a:pt x="11580" y="47920"/>
                    </a:cubicBezTo>
                    <a:cubicBezTo>
                      <a:pt x="10699" y="50040"/>
                      <a:pt x="9786" y="52160"/>
                      <a:pt x="8938" y="54313"/>
                    </a:cubicBezTo>
                    <a:cubicBezTo>
                      <a:pt x="8351" y="55879"/>
                      <a:pt x="9068" y="57608"/>
                      <a:pt x="10569" y="58326"/>
                    </a:cubicBezTo>
                    <a:cubicBezTo>
                      <a:pt x="11041" y="58551"/>
                      <a:pt x="11506" y="58663"/>
                      <a:pt x="11967" y="58663"/>
                    </a:cubicBezTo>
                    <a:cubicBezTo>
                      <a:pt x="12843" y="58663"/>
                      <a:pt x="13705" y="58257"/>
                      <a:pt x="14581" y="57445"/>
                    </a:cubicBezTo>
                    <a:cubicBezTo>
                      <a:pt x="22573" y="49877"/>
                      <a:pt x="30532" y="42342"/>
                      <a:pt x="38524" y="34774"/>
                    </a:cubicBezTo>
                    <a:cubicBezTo>
                      <a:pt x="40318" y="33078"/>
                      <a:pt x="39959" y="30533"/>
                      <a:pt x="37807" y="29294"/>
                    </a:cubicBezTo>
                    <a:cubicBezTo>
                      <a:pt x="33403" y="26750"/>
                      <a:pt x="29032" y="24205"/>
                      <a:pt x="24628" y="21661"/>
                    </a:cubicBezTo>
                    <a:cubicBezTo>
                      <a:pt x="24367" y="21498"/>
                      <a:pt x="24237" y="21367"/>
                      <a:pt x="24400" y="21041"/>
                    </a:cubicBezTo>
                    <a:cubicBezTo>
                      <a:pt x="26748" y="15496"/>
                      <a:pt x="29130" y="9950"/>
                      <a:pt x="31315" y="4340"/>
                    </a:cubicBezTo>
                    <a:cubicBezTo>
                      <a:pt x="32125" y="2235"/>
                      <a:pt x="30523" y="1"/>
                      <a:pt x="28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41"/>
              <p:cNvSpPr/>
              <p:nvPr/>
            </p:nvSpPr>
            <p:spPr>
              <a:xfrm>
                <a:off x="1252600" y="3914350"/>
                <a:ext cx="1007975" cy="1466600"/>
              </a:xfrm>
              <a:custGeom>
                <a:avLst/>
                <a:gdLst/>
                <a:ahLst/>
                <a:cxnLst/>
                <a:rect l="l" t="t" r="r" b="b"/>
                <a:pathLst>
                  <a:path w="40319" h="58664" extrusionOk="0">
                    <a:moveTo>
                      <a:pt x="28106" y="1"/>
                    </a:moveTo>
                    <a:cubicBezTo>
                      <a:pt x="28088" y="1"/>
                      <a:pt x="28071" y="1"/>
                      <a:pt x="28053" y="1"/>
                    </a:cubicBezTo>
                    <a:cubicBezTo>
                      <a:pt x="27205" y="34"/>
                      <a:pt x="26390" y="523"/>
                      <a:pt x="25672" y="1208"/>
                    </a:cubicBezTo>
                    <a:cubicBezTo>
                      <a:pt x="17713" y="8776"/>
                      <a:pt x="9721" y="16311"/>
                      <a:pt x="1729" y="23879"/>
                    </a:cubicBezTo>
                    <a:cubicBezTo>
                      <a:pt x="0" y="25510"/>
                      <a:pt x="228" y="28054"/>
                      <a:pt x="2284" y="29261"/>
                    </a:cubicBezTo>
                    <a:cubicBezTo>
                      <a:pt x="6687" y="31936"/>
                      <a:pt x="11156" y="34448"/>
                      <a:pt x="15625" y="36992"/>
                    </a:cubicBezTo>
                    <a:cubicBezTo>
                      <a:pt x="15886" y="37155"/>
                      <a:pt x="16016" y="37286"/>
                      <a:pt x="15853" y="37612"/>
                    </a:cubicBezTo>
                    <a:cubicBezTo>
                      <a:pt x="14418" y="41037"/>
                      <a:pt x="12983" y="44495"/>
                      <a:pt x="11548" y="47920"/>
                    </a:cubicBezTo>
                    <a:cubicBezTo>
                      <a:pt x="10667" y="50040"/>
                      <a:pt x="9753" y="52161"/>
                      <a:pt x="8938" y="54313"/>
                    </a:cubicBezTo>
                    <a:cubicBezTo>
                      <a:pt x="8318" y="55879"/>
                      <a:pt x="9068" y="57608"/>
                      <a:pt x="10536" y="58326"/>
                    </a:cubicBezTo>
                    <a:cubicBezTo>
                      <a:pt x="11009" y="58551"/>
                      <a:pt x="11477" y="58663"/>
                      <a:pt x="11943" y="58663"/>
                    </a:cubicBezTo>
                    <a:cubicBezTo>
                      <a:pt x="12829" y="58663"/>
                      <a:pt x="13705" y="58257"/>
                      <a:pt x="14581" y="57445"/>
                    </a:cubicBezTo>
                    <a:cubicBezTo>
                      <a:pt x="22540" y="49877"/>
                      <a:pt x="30532" y="42342"/>
                      <a:pt x="38492" y="34774"/>
                    </a:cubicBezTo>
                    <a:cubicBezTo>
                      <a:pt x="40318" y="33078"/>
                      <a:pt x="39959" y="30534"/>
                      <a:pt x="37807" y="29294"/>
                    </a:cubicBezTo>
                    <a:cubicBezTo>
                      <a:pt x="33403" y="26750"/>
                      <a:pt x="28999" y="24205"/>
                      <a:pt x="24628" y="21661"/>
                    </a:cubicBezTo>
                    <a:cubicBezTo>
                      <a:pt x="24335" y="21498"/>
                      <a:pt x="24237" y="21367"/>
                      <a:pt x="24367" y="21041"/>
                    </a:cubicBezTo>
                    <a:cubicBezTo>
                      <a:pt x="26716" y="15496"/>
                      <a:pt x="29130" y="9950"/>
                      <a:pt x="31315" y="4340"/>
                    </a:cubicBezTo>
                    <a:cubicBezTo>
                      <a:pt x="32125" y="2235"/>
                      <a:pt x="30523" y="1"/>
                      <a:pt x="28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41"/>
              <p:cNvSpPr/>
              <p:nvPr/>
            </p:nvSpPr>
            <p:spPr>
              <a:xfrm>
                <a:off x="5341500" y="3914350"/>
                <a:ext cx="1007975" cy="1466600"/>
              </a:xfrm>
              <a:custGeom>
                <a:avLst/>
                <a:gdLst/>
                <a:ahLst/>
                <a:cxnLst/>
                <a:rect l="l" t="t" r="r" b="b"/>
                <a:pathLst>
                  <a:path w="40319" h="58664" extrusionOk="0">
                    <a:moveTo>
                      <a:pt x="28106" y="1"/>
                    </a:moveTo>
                    <a:cubicBezTo>
                      <a:pt x="28088" y="1"/>
                      <a:pt x="28071" y="1"/>
                      <a:pt x="28053" y="1"/>
                    </a:cubicBezTo>
                    <a:cubicBezTo>
                      <a:pt x="27205" y="34"/>
                      <a:pt x="26422" y="523"/>
                      <a:pt x="25672" y="1208"/>
                    </a:cubicBezTo>
                    <a:cubicBezTo>
                      <a:pt x="17713" y="8776"/>
                      <a:pt x="9721" y="16311"/>
                      <a:pt x="1762" y="23879"/>
                    </a:cubicBezTo>
                    <a:cubicBezTo>
                      <a:pt x="0" y="25510"/>
                      <a:pt x="261" y="28054"/>
                      <a:pt x="2316" y="29261"/>
                    </a:cubicBezTo>
                    <a:cubicBezTo>
                      <a:pt x="6687" y="31936"/>
                      <a:pt x="11189" y="34448"/>
                      <a:pt x="15625" y="36992"/>
                    </a:cubicBezTo>
                    <a:cubicBezTo>
                      <a:pt x="15919" y="37155"/>
                      <a:pt x="16016" y="37286"/>
                      <a:pt x="15886" y="37612"/>
                    </a:cubicBezTo>
                    <a:cubicBezTo>
                      <a:pt x="14418" y="41037"/>
                      <a:pt x="13015" y="44495"/>
                      <a:pt x="11580" y="47920"/>
                    </a:cubicBezTo>
                    <a:cubicBezTo>
                      <a:pt x="10699" y="50040"/>
                      <a:pt x="9786" y="52161"/>
                      <a:pt x="8938" y="54313"/>
                    </a:cubicBezTo>
                    <a:cubicBezTo>
                      <a:pt x="8351" y="55879"/>
                      <a:pt x="9068" y="57608"/>
                      <a:pt x="10569" y="58326"/>
                    </a:cubicBezTo>
                    <a:cubicBezTo>
                      <a:pt x="11041" y="58551"/>
                      <a:pt x="11506" y="58663"/>
                      <a:pt x="11967" y="58663"/>
                    </a:cubicBezTo>
                    <a:cubicBezTo>
                      <a:pt x="12843" y="58663"/>
                      <a:pt x="13705" y="58257"/>
                      <a:pt x="14581" y="57445"/>
                    </a:cubicBezTo>
                    <a:cubicBezTo>
                      <a:pt x="22573" y="49877"/>
                      <a:pt x="30532" y="42342"/>
                      <a:pt x="38524" y="34774"/>
                    </a:cubicBezTo>
                    <a:cubicBezTo>
                      <a:pt x="40318" y="33078"/>
                      <a:pt x="39959" y="30534"/>
                      <a:pt x="37807" y="29294"/>
                    </a:cubicBezTo>
                    <a:cubicBezTo>
                      <a:pt x="33403" y="26750"/>
                      <a:pt x="29032" y="24205"/>
                      <a:pt x="24628" y="21661"/>
                    </a:cubicBezTo>
                    <a:cubicBezTo>
                      <a:pt x="24367" y="21498"/>
                      <a:pt x="24237" y="21367"/>
                      <a:pt x="24400" y="21041"/>
                    </a:cubicBezTo>
                    <a:cubicBezTo>
                      <a:pt x="26748" y="15496"/>
                      <a:pt x="29130" y="9950"/>
                      <a:pt x="31315" y="4340"/>
                    </a:cubicBezTo>
                    <a:cubicBezTo>
                      <a:pt x="32125" y="2235"/>
                      <a:pt x="30523" y="1"/>
                      <a:pt x="28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41"/>
              <p:cNvSpPr/>
              <p:nvPr/>
            </p:nvSpPr>
            <p:spPr>
              <a:xfrm>
                <a:off x="2774300" y="1821800"/>
                <a:ext cx="2051825" cy="2051825"/>
              </a:xfrm>
              <a:custGeom>
                <a:avLst/>
                <a:gdLst/>
                <a:ahLst/>
                <a:cxnLst/>
                <a:rect l="l" t="t" r="r" b="b"/>
                <a:pathLst>
                  <a:path w="82073" h="82073" extrusionOk="0">
                    <a:moveTo>
                      <a:pt x="41037" y="1"/>
                    </a:moveTo>
                    <a:cubicBezTo>
                      <a:pt x="36111" y="1"/>
                      <a:pt x="33143" y="9787"/>
                      <a:pt x="28837" y="11548"/>
                    </a:cubicBezTo>
                    <a:cubicBezTo>
                      <a:pt x="28053" y="11874"/>
                      <a:pt x="27131" y="11998"/>
                      <a:pt x="26125" y="11998"/>
                    </a:cubicBezTo>
                    <a:cubicBezTo>
                      <a:pt x="22987" y="11998"/>
                      <a:pt x="19032" y="10796"/>
                      <a:pt x="15916" y="10796"/>
                    </a:cubicBezTo>
                    <a:cubicBezTo>
                      <a:pt x="14335" y="10796"/>
                      <a:pt x="12970" y="11105"/>
                      <a:pt x="12038" y="12038"/>
                    </a:cubicBezTo>
                    <a:cubicBezTo>
                      <a:pt x="8678" y="15397"/>
                      <a:pt x="13408" y="24400"/>
                      <a:pt x="11548" y="28837"/>
                    </a:cubicBezTo>
                    <a:cubicBezTo>
                      <a:pt x="9754" y="33143"/>
                      <a:pt x="1" y="36111"/>
                      <a:pt x="1" y="41037"/>
                    </a:cubicBezTo>
                    <a:cubicBezTo>
                      <a:pt x="1" y="45995"/>
                      <a:pt x="9754" y="48931"/>
                      <a:pt x="11548" y="53236"/>
                    </a:cubicBezTo>
                    <a:cubicBezTo>
                      <a:pt x="13408" y="57705"/>
                      <a:pt x="8678" y="66676"/>
                      <a:pt x="12038" y="70036"/>
                    </a:cubicBezTo>
                    <a:cubicBezTo>
                      <a:pt x="12970" y="70968"/>
                      <a:pt x="14335" y="71277"/>
                      <a:pt x="15916" y="71277"/>
                    </a:cubicBezTo>
                    <a:cubicBezTo>
                      <a:pt x="19032" y="71277"/>
                      <a:pt x="22987" y="70075"/>
                      <a:pt x="26125" y="70075"/>
                    </a:cubicBezTo>
                    <a:cubicBezTo>
                      <a:pt x="27131" y="70075"/>
                      <a:pt x="28053" y="70199"/>
                      <a:pt x="28837" y="70525"/>
                    </a:cubicBezTo>
                    <a:cubicBezTo>
                      <a:pt x="33143" y="72319"/>
                      <a:pt x="36111" y="82072"/>
                      <a:pt x="41037" y="82072"/>
                    </a:cubicBezTo>
                    <a:cubicBezTo>
                      <a:pt x="45962" y="82072"/>
                      <a:pt x="48931" y="72319"/>
                      <a:pt x="53236" y="70525"/>
                    </a:cubicBezTo>
                    <a:cubicBezTo>
                      <a:pt x="54020" y="70199"/>
                      <a:pt x="54942" y="70075"/>
                      <a:pt x="55948" y="70075"/>
                    </a:cubicBezTo>
                    <a:cubicBezTo>
                      <a:pt x="59086" y="70075"/>
                      <a:pt x="63042" y="71277"/>
                      <a:pt x="66158" y="71277"/>
                    </a:cubicBezTo>
                    <a:cubicBezTo>
                      <a:pt x="67738" y="71277"/>
                      <a:pt x="69103" y="70968"/>
                      <a:pt x="70036" y="70036"/>
                    </a:cubicBezTo>
                    <a:cubicBezTo>
                      <a:pt x="73395" y="66676"/>
                      <a:pt x="68666" y="57705"/>
                      <a:pt x="70525" y="53236"/>
                    </a:cubicBezTo>
                    <a:cubicBezTo>
                      <a:pt x="72319" y="48931"/>
                      <a:pt x="82072" y="45995"/>
                      <a:pt x="82072" y="41037"/>
                    </a:cubicBezTo>
                    <a:cubicBezTo>
                      <a:pt x="82072" y="36111"/>
                      <a:pt x="72319" y="33143"/>
                      <a:pt x="70525" y="28837"/>
                    </a:cubicBezTo>
                    <a:cubicBezTo>
                      <a:pt x="68666" y="24400"/>
                      <a:pt x="73395" y="15397"/>
                      <a:pt x="70036" y="12038"/>
                    </a:cubicBezTo>
                    <a:cubicBezTo>
                      <a:pt x="69103" y="11105"/>
                      <a:pt x="67738" y="10796"/>
                      <a:pt x="66158" y="10796"/>
                    </a:cubicBezTo>
                    <a:cubicBezTo>
                      <a:pt x="63042" y="10796"/>
                      <a:pt x="59086" y="11998"/>
                      <a:pt x="55948" y="11998"/>
                    </a:cubicBezTo>
                    <a:cubicBezTo>
                      <a:pt x="54942" y="11998"/>
                      <a:pt x="54020" y="11874"/>
                      <a:pt x="53236" y="11548"/>
                    </a:cubicBezTo>
                    <a:cubicBezTo>
                      <a:pt x="48931" y="9787"/>
                      <a:pt x="45962" y="1"/>
                      <a:pt x="41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41"/>
              <p:cNvSpPr/>
              <p:nvPr/>
            </p:nvSpPr>
            <p:spPr>
              <a:xfrm>
                <a:off x="3401425" y="2448925"/>
                <a:ext cx="797575" cy="797575"/>
              </a:xfrm>
              <a:custGeom>
                <a:avLst/>
                <a:gdLst/>
                <a:ahLst/>
                <a:cxnLst/>
                <a:rect l="l" t="t" r="r" b="b"/>
                <a:pathLst>
                  <a:path w="31903" h="31903" extrusionOk="0">
                    <a:moveTo>
                      <a:pt x="15952" y="0"/>
                    </a:moveTo>
                    <a:cubicBezTo>
                      <a:pt x="7144" y="0"/>
                      <a:pt x="0" y="7144"/>
                      <a:pt x="0" y="15952"/>
                    </a:cubicBezTo>
                    <a:cubicBezTo>
                      <a:pt x="0" y="24759"/>
                      <a:pt x="7144" y="31903"/>
                      <a:pt x="15952" y="31903"/>
                    </a:cubicBezTo>
                    <a:cubicBezTo>
                      <a:pt x="24759" y="31903"/>
                      <a:pt x="31903" y="24759"/>
                      <a:pt x="31903" y="15952"/>
                    </a:cubicBezTo>
                    <a:cubicBezTo>
                      <a:pt x="31903" y="7144"/>
                      <a:pt x="24759" y="0"/>
                      <a:pt x="159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41"/>
              <p:cNvSpPr/>
              <p:nvPr/>
            </p:nvSpPr>
            <p:spPr>
              <a:xfrm>
                <a:off x="1185725" y="238050"/>
                <a:ext cx="5228975" cy="5219675"/>
              </a:xfrm>
              <a:custGeom>
                <a:avLst/>
                <a:gdLst/>
                <a:ahLst/>
                <a:cxnLst/>
                <a:rect l="l" t="t" r="r" b="b"/>
                <a:pathLst>
                  <a:path w="209159" h="208787" extrusionOk="0">
                    <a:moveTo>
                      <a:pt x="55650" y="18107"/>
                    </a:moveTo>
                    <a:cubicBezTo>
                      <a:pt x="53954" y="18107"/>
                      <a:pt x="52584" y="19477"/>
                      <a:pt x="52584" y="21173"/>
                    </a:cubicBezTo>
                    <a:cubicBezTo>
                      <a:pt x="52584" y="22870"/>
                      <a:pt x="53954" y="24240"/>
                      <a:pt x="55650" y="24240"/>
                    </a:cubicBezTo>
                    <a:lnTo>
                      <a:pt x="153509" y="24240"/>
                    </a:lnTo>
                    <a:cubicBezTo>
                      <a:pt x="155206" y="24240"/>
                      <a:pt x="156576" y="22870"/>
                      <a:pt x="156576" y="21173"/>
                    </a:cubicBezTo>
                    <a:cubicBezTo>
                      <a:pt x="156576" y="19477"/>
                      <a:pt x="155206" y="18107"/>
                      <a:pt x="153509" y="18107"/>
                    </a:cubicBezTo>
                    <a:close/>
                    <a:moveTo>
                      <a:pt x="30891" y="6136"/>
                    </a:moveTo>
                    <a:cubicBezTo>
                      <a:pt x="31054" y="6168"/>
                      <a:pt x="31120" y="6266"/>
                      <a:pt x="31120" y="6299"/>
                    </a:cubicBezTo>
                    <a:cubicBezTo>
                      <a:pt x="28967" y="11877"/>
                      <a:pt x="26553" y="17422"/>
                      <a:pt x="24237" y="22902"/>
                    </a:cubicBezTo>
                    <a:cubicBezTo>
                      <a:pt x="23519" y="24631"/>
                      <a:pt x="24106" y="26425"/>
                      <a:pt x="25770" y="27371"/>
                    </a:cubicBezTo>
                    <a:cubicBezTo>
                      <a:pt x="30174" y="29915"/>
                      <a:pt x="34545" y="32460"/>
                      <a:pt x="38948" y="35004"/>
                    </a:cubicBezTo>
                    <a:cubicBezTo>
                      <a:pt x="39405" y="35265"/>
                      <a:pt x="39405" y="35298"/>
                      <a:pt x="39079" y="35624"/>
                    </a:cubicBezTo>
                    <a:cubicBezTo>
                      <a:pt x="30565" y="43681"/>
                      <a:pt x="15429" y="58262"/>
                      <a:pt x="14614" y="58654"/>
                    </a:cubicBezTo>
                    <a:cubicBezTo>
                      <a:pt x="14581" y="58654"/>
                      <a:pt x="14418" y="58588"/>
                      <a:pt x="14451" y="58490"/>
                    </a:cubicBezTo>
                    <a:cubicBezTo>
                      <a:pt x="16636" y="52880"/>
                      <a:pt x="18985" y="47498"/>
                      <a:pt x="21366" y="41887"/>
                    </a:cubicBezTo>
                    <a:cubicBezTo>
                      <a:pt x="21953" y="40452"/>
                      <a:pt x="21725" y="38494"/>
                      <a:pt x="19833" y="37418"/>
                    </a:cubicBezTo>
                    <a:cubicBezTo>
                      <a:pt x="15397" y="34874"/>
                      <a:pt x="10928" y="32362"/>
                      <a:pt x="6557" y="29720"/>
                    </a:cubicBezTo>
                    <a:cubicBezTo>
                      <a:pt x="6231" y="29524"/>
                      <a:pt x="6231" y="29426"/>
                      <a:pt x="6524" y="29165"/>
                    </a:cubicBezTo>
                    <a:cubicBezTo>
                      <a:pt x="15038" y="21108"/>
                      <a:pt x="30141" y="6592"/>
                      <a:pt x="30891" y="6136"/>
                    </a:cubicBezTo>
                    <a:close/>
                    <a:moveTo>
                      <a:pt x="194480" y="6136"/>
                    </a:moveTo>
                    <a:cubicBezTo>
                      <a:pt x="194643" y="6168"/>
                      <a:pt x="194708" y="6266"/>
                      <a:pt x="194708" y="6299"/>
                    </a:cubicBezTo>
                    <a:cubicBezTo>
                      <a:pt x="192523" y="11877"/>
                      <a:pt x="190141" y="17422"/>
                      <a:pt x="187793" y="22902"/>
                    </a:cubicBezTo>
                    <a:cubicBezTo>
                      <a:pt x="187075" y="24631"/>
                      <a:pt x="187695" y="26425"/>
                      <a:pt x="189326" y="27371"/>
                    </a:cubicBezTo>
                    <a:cubicBezTo>
                      <a:pt x="193730" y="29915"/>
                      <a:pt x="198101" y="32460"/>
                      <a:pt x="202504" y="35004"/>
                    </a:cubicBezTo>
                    <a:cubicBezTo>
                      <a:pt x="202961" y="35265"/>
                      <a:pt x="202961" y="35298"/>
                      <a:pt x="202635" y="35624"/>
                    </a:cubicBezTo>
                    <a:cubicBezTo>
                      <a:pt x="196176" y="41756"/>
                      <a:pt x="178725" y="58458"/>
                      <a:pt x="178203" y="58654"/>
                    </a:cubicBezTo>
                    <a:cubicBezTo>
                      <a:pt x="178137" y="58654"/>
                      <a:pt x="178007" y="58588"/>
                      <a:pt x="178040" y="58490"/>
                    </a:cubicBezTo>
                    <a:cubicBezTo>
                      <a:pt x="180192" y="52912"/>
                      <a:pt x="182574" y="47465"/>
                      <a:pt x="184922" y="41887"/>
                    </a:cubicBezTo>
                    <a:cubicBezTo>
                      <a:pt x="185542" y="40452"/>
                      <a:pt x="185281" y="38494"/>
                      <a:pt x="183389" y="37418"/>
                    </a:cubicBezTo>
                    <a:cubicBezTo>
                      <a:pt x="178953" y="34874"/>
                      <a:pt x="174517" y="32362"/>
                      <a:pt x="170113" y="29720"/>
                    </a:cubicBezTo>
                    <a:cubicBezTo>
                      <a:pt x="169787" y="29524"/>
                      <a:pt x="169787" y="29426"/>
                      <a:pt x="170080" y="29165"/>
                    </a:cubicBezTo>
                    <a:cubicBezTo>
                      <a:pt x="178072" y="21597"/>
                      <a:pt x="194023" y="6494"/>
                      <a:pt x="194023" y="6494"/>
                    </a:cubicBezTo>
                    <a:cubicBezTo>
                      <a:pt x="194023" y="6494"/>
                      <a:pt x="194382" y="6201"/>
                      <a:pt x="194480" y="6136"/>
                    </a:cubicBezTo>
                    <a:close/>
                    <a:moveTo>
                      <a:pt x="30821" y="0"/>
                    </a:moveTo>
                    <a:cubicBezTo>
                      <a:pt x="30758" y="0"/>
                      <a:pt x="30694" y="1"/>
                      <a:pt x="30630" y="3"/>
                    </a:cubicBezTo>
                    <a:cubicBezTo>
                      <a:pt x="29097" y="68"/>
                      <a:pt x="27629" y="753"/>
                      <a:pt x="26227" y="2058"/>
                    </a:cubicBezTo>
                    <a:cubicBezTo>
                      <a:pt x="18235" y="9691"/>
                      <a:pt x="10276" y="17161"/>
                      <a:pt x="2316" y="24729"/>
                    </a:cubicBezTo>
                    <a:cubicBezTo>
                      <a:pt x="783" y="26164"/>
                      <a:pt x="0" y="28154"/>
                      <a:pt x="229" y="30144"/>
                    </a:cubicBezTo>
                    <a:cubicBezTo>
                      <a:pt x="457" y="32134"/>
                      <a:pt x="1599" y="33895"/>
                      <a:pt x="3393" y="34971"/>
                    </a:cubicBezTo>
                    <a:cubicBezTo>
                      <a:pt x="7177" y="37255"/>
                      <a:pt x="11026" y="39440"/>
                      <a:pt x="14842" y="41593"/>
                    </a:cubicBezTo>
                    <a:cubicBezTo>
                      <a:pt x="12755" y="46617"/>
                      <a:pt x="10700" y="51281"/>
                      <a:pt x="8742" y="56272"/>
                    </a:cubicBezTo>
                    <a:cubicBezTo>
                      <a:pt x="7568" y="59339"/>
                      <a:pt x="8938" y="62698"/>
                      <a:pt x="11907" y="64134"/>
                    </a:cubicBezTo>
                    <a:cubicBezTo>
                      <a:pt x="12784" y="64566"/>
                      <a:pt x="13714" y="64802"/>
                      <a:pt x="14663" y="64802"/>
                    </a:cubicBezTo>
                    <a:cubicBezTo>
                      <a:pt x="16217" y="64802"/>
                      <a:pt x="17825" y="64169"/>
                      <a:pt x="19344" y="62731"/>
                    </a:cubicBezTo>
                    <a:cubicBezTo>
                      <a:pt x="27303" y="55163"/>
                      <a:pt x="35328" y="47595"/>
                      <a:pt x="43287" y="40060"/>
                    </a:cubicBezTo>
                    <a:cubicBezTo>
                      <a:pt x="44820" y="38592"/>
                      <a:pt x="45603" y="36602"/>
                      <a:pt x="45342" y="34580"/>
                    </a:cubicBezTo>
                    <a:cubicBezTo>
                      <a:pt x="45114" y="32558"/>
                      <a:pt x="43874" y="30796"/>
                      <a:pt x="41982" y="29687"/>
                    </a:cubicBezTo>
                    <a:cubicBezTo>
                      <a:pt x="38231" y="27534"/>
                      <a:pt x="34512" y="25381"/>
                      <a:pt x="30761" y="23196"/>
                    </a:cubicBezTo>
                    <a:cubicBezTo>
                      <a:pt x="32783" y="18401"/>
                      <a:pt x="34904" y="13442"/>
                      <a:pt x="36828" y="8517"/>
                    </a:cubicBezTo>
                    <a:cubicBezTo>
                      <a:pt x="37578" y="6592"/>
                      <a:pt x="37317" y="4472"/>
                      <a:pt x="36143" y="2776"/>
                    </a:cubicBezTo>
                    <a:cubicBezTo>
                      <a:pt x="34971" y="1065"/>
                      <a:pt x="32968" y="0"/>
                      <a:pt x="30821" y="0"/>
                    </a:cubicBezTo>
                    <a:close/>
                    <a:moveTo>
                      <a:pt x="194186" y="3"/>
                    </a:moveTo>
                    <a:cubicBezTo>
                      <a:pt x="192653" y="68"/>
                      <a:pt x="191185" y="753"/>
                      <a:pt x="189815" y="2058"/>
                    </a:cubicBezTo>
                    <a:cubicBezTo>
                      <a:pt x="181791" y="9691"/>
                      <a:pt x="173864" y="17161"/>
                      <a:pt x="165872" y="24729"/>
                    </a:cubicBezTo>
                    <a:cubicBezTo>
                      <a:pt x="164339" y="26164"/>
                      <a:pt x="163589" y="28154"/>
                      <a:pt x="163817" y="30144"/>
                    </a:cubicBezTo>
                    <a:cubicBezTo>
                      <a:pt x="164013" y="32134"/>
                      <a:pt x="165155" y="33895"/>
                      <a:pt x="166949" y="34971"/>
                    </a:cubicBezTo>
                    <a:cubicBezTo>
                      <a:pt x="170765" y="37255"/>
                      <a:pt x="174614" y="39440"/>
                      <a:pt x="178398" y="41593"/>
                    </a:cubicBezTo>
                    <a:cubicBezTo>
                      <a:pt x="176311" y="46584"/>
                      <a:pt x="174256" y="51281"/>
                      <a:pt x="172331" y="56272"/>
                    </a:cubicBezTo>
                    <a:cubicBezTo>
                      <a:pt x="171157" y="59339"/>
                      <a:pt x="172494" y="62698"/>
                      <a:pt x="175463" y="64134"/>
                    </a:cubicBezTo>
                    <a:cubicBezTo>
                      <a:pt x="176353" y="64566"/>
                      <a:pt x="177285" y="64802"/>
                      <a:pt x="178235" y="64802"/>
                    </a:cubicBezTo>
                    <a:cubicBezTo>
                      <a:pt x="179791" y="64802"/>
                      <a:pt x="181393" y="64169"/>
                      <a:pt x="182932" y="62731"/>
                    </a:cubicBezTo>
                    <a:cubicBezTo>
                      <a:pt x="190892" y="55196"/>
                      <a:pt x="198916" y="47595"/>
                      <a:pt x="206843" y="40060"/>
                    </a:cubicBezTo>
                    <a:cubicBezTo>
                      <a:pt x="208409" y="38592"/>
                      <a:pt x="209159" y="36602"/>
                      <a:pt x="208931" y="34580"/>
                    </a:cubicBezTo>
                    <a:cubicBezTo>
                      <a:pt x="208670" y="32558"/>
                      <a:pt x="207463" y="30796"/>
                      <a:pt x="205571" y="29687"/>
                    </a:cubicBezTo>
                    <a:cubicBezTo>
                      <a:pt x="201819" y="27534"/>
                      <a:pt x="198068" y="25381"/>
                      <a:pt x="194317" y="23196"/>
                    </a:cubicBezTo>
                    <a:cubicBezTo>
                      <a:pt x="196372" y="18401"/>
                      <a:pt x="198492" y="13442"/>
                      <a:pt x="200417" y="8484"/>
                    </a:cubicBezTo>
                    <a:cubicBezTo>
                      <a:pt x="201134" y="6592"/>
                      <a:pt x="200873" y="4472"/>
                      <a:pt x="199732" y="2776"/>
                    </a:cubicBezTo>
                    <a:cubicBezTo>
                      <a:pt x="198525" y="1047"/>
                      <a:pt x="196502" y="3"/>
                      <a:pt x="194317" y="3"/>
                    </a:cubicBezTo>
                    <a:close/>
                    <a:moveTo>
                      <a:pt x="104580" y="85369"/>
                    </a:moveTo>
                    <a:cubicBezTo>
                      <a:pt x="102883" y="85369"/>
                      <a:pt x="101513" y="86739"/>
                      <a:pt x="101513" y="88435"/>
                    </a:cubicBezTo>
                    <a:cubicBezTo>
                      <a:pt x="101513" y="90132"/>
                      <a:pt x="102883" y="91502"/>
                      <a:pt x="104580" y="91502"/>
                    </a:cubicBezTo>
                    <a:cubicBezTo>
                      <a:pt x="111691" y="91502"/>
                      <a:pt x="117464" y="97275"/>
                      <a:pt x="117464" y="104387"/>
                    </a:cubicBezTo>
                    <a:cubicBezTo>
                      <a:pt x="117464" y="111498"/>
                      <a:pt x="111691" y="117271"/>
                      <a:pt x="104580" y="117271"/>
                    </a:cubicBezTo>
                    <a:cubicBezTo>
                      <a:pt x="97468" y="117271"/>
                      <a:pt x="91695" y="111498"/>
                      <a:pt x="91695" y="104387"/>
                    </a:cubicBezTo>
                    <a:cubicBezTo>
                      <a:pt x="91695" y="100929"/>
                      <a:pt x="93032" y="97699"/>
                      <a:pt x="95446" y="95253"/>
                    </a:cubicBezTo>
                    <a:cubicBezTo>
                      <a:pt x="96653" y="94079"/>
                      <a:pt x="96653" y="92154"/>
                      <a:pt x="95446" y="90947"/>
                    </a:cubicBezTo>
                    <a:cubicBezTo>
                      <a:pt x="94859" y="90344"/>
                      <a:pt x="94076" y="90042"/>
                      <a:pt x="93293" y="90042"/>
                    </a:cubicBezTo>
                    <a:cubicBezTo>
                      <a:pt x="92510" y="90042"/>
                      <a:pt x="91727" y="90344"/>
                      <a:pt x="91140" y="90947"/>
                    </a:cubicBezTo>
                    <a:cubicBezTo>
                      <a:pt x="87552" y="94535"/>
                      <a:pt x="85562" y="99298"/>
                      <a:pt x="85562" y="104387"/>
                    </a:cubicBezTo>
                    <a:cubicBezTo>
                      <a:pt x="85562" y="114858"/>
                      <a:pt x="94109" y="123404"/>
                      <a:pt x="104580" y="123404"/>
                    </a:cubicBezTo>
                    <a:cubicBezTo>
                      <a:pt x="115051" y="123404"/>
                      <a:pt x="123597" y="114858"/>
                      <a:pt x="123597" y="104387"/>
                    </a:cubicBezTo>
                    <a:cubicBezTo>
                      <a:pt x="123597" y="93916"/>
                      <a:pt x="115051" y="85369"/>
                      <a:pt x="104580" y="85369"/>
                    </a:cubicBezTo>
                    <a:close/>
                    <a:moveTo>
                      <a:pt x="21366" y="70755"/>
                    </a:moveTo>
                    <a:cubicBezTo>
                      <a:pt x="19670" y="70755"/>
                      <a:pt x="18300" y="72126"/>
                      <a:pt x="18300" y="73822"/>
                    </a:cubicBezTo>
                    <a:lnTo>
                      <a:pt x="18300" y="134984"/>
                    </a:lnTo>
                    <a:cubicBezTo>
                      <a:pt x="18300" y="136648"/>
                      <a:pt x="19670" y="138018"/>
                      <a:pt x="21366" y="138018"/>
                    </a:cubicBezTo>
                    <a:cubicBezTo>
                      <a:pt x="23063" y="138018"/>
                      <a:pt x="24433" y="136648"/>
                      <a:pt x="24433" y="134984"/>
                    </a:cubicBezTo>
                    <a:lnTo>
                      <a:pt x="24433" y="73822"/>
                    </a:lnTo>
                    <a:cubicBezTo>
                      <a:pt x="24433" y="72126"/>
                      <a:pt x="23063" y="70755"/>
                      <a:pt x="21366" y="70755"/>
                    </a:cubicBezTo>
                    <a:close/>
                    <a:moveTo>
                      <a:pt x="187793" y="70755"/>
                    </a:moveTo>
                    <a:cubicBezTo>
                      <a:pt x="186097" y="70755"/>
                      <a:pt x="184727" y="72126"/>
                      <a:pt x="184727" y="73822"/>
                    </a:cubicBezTo>
                    <a:lnTo>
                      <a:pt x="184727" y="134984"/>
                    </a:lnTo>
                    <a:cubicBezTo>
                      <a:pt x="184727" y="136648"/>
                      <a:pt x="186097" y="138018"/>
                      <a:pt x="187793" y="138018"/>
                    </a:cubicBezTo>
                    <a:cubicBezTo>
                      <a:pt x="189489" y="138018"/>
                      <a:pt x="190859" y="136648"/>
                      <a:pt x="190859" y="134984"/>
                    </a:cubicBezTo>
                    <a:lnTo>
                      <a:pt x="190859" y="73822"/>
                    </a:lnTo>
                    <a:cubicBezTo>
                      <a:pt x="190859" y="72126"/>
                      <a:pt x="189489" y="70755"/>
                      <a:pt x="187793" y="70755"/>
                    </a:cubicBezTo>
                    <a:close/>
                    <a:moveTo>
                      <a:pt x="104580" y="66417"/>
                    </a:moveTo>
                    <a:cubicBezTo>
                      <a:pt x="105754" y="66417"/>
                      <a:pt x="107776" y="69288"/>
                      <a:pt x="109114" y="71180"/>
                    </a:cubicBezTo>
                    <a:cubicBezTo>
                      <a:pt x="110973" y="73854"/>
                      <a:pt x="112898" y="76594"/>
                      <a:pt x="115605" y="77736"/>
                    </a:cubicBezTo>
                    <a:cubicBezTo>
                      <a:pt x="116799" y="78236"/>
                      <a:pt x="118105" y="78417"/>
                      <a:pt x="119463" y="78417"/>
                    </a:cubicBezTo>
                    <a:cubicBezTo>
                      <a:pt x="121296" y="78417"/>
                      <a:pt x="123224" y="78087"/>
                      <a:pt x="125097" y="77769"/>
                    </a:cubicBezTo>
                    <a:cubicBezTo>
                      <a:pt x="126465" y="77534"/>
                      <a:pt x="128435" y="77201"/>
                      <a:pt x="129842" y="77201"/>
                    </a:cubicBezTo>
                    <a:cubicBezTo>
                      <a:pt x="130582" y="77201"/>
                      <a:pt x="131167" y="77293"/>
                      <a:pt x="131426" y="77540"/>
                    </a:cubicBezTo>
                    <a:cubicBezTo>
                      <a:pt x="132143" y="78291"/>
                      <a:pt x="131556" y="81781"/>
                      <a:pt x="131197" y="83869"/>
                    </a:cubicBezTo>
                    <a:cubicBezTo>
                      <a:pt x="130643" y="87131"/>
                      <a:pt x="130056" y="90556"/>
                      <a:pt x="131230" y="93361"/>
                    </a:cubicBezTo>
                    <a:cubicBezTo>
                      <a:pt x="132372" y="96069"/>
                      <a:pt x="135112" y="97993"/>
                      <a:pt x="137787" y="99852"/>
                    </a:cubicBezTo>
                    <a:cubicBezTo>
                      <a:pt x="139679" y="101190"/>
                      <a:pt x="142549" y="103212"/>
                      <a:pt x="142549" y="104387"/>
                    </a:cubicBezTo>
                    <a:cubicBezTo>
                      <a:pt x="142549" y="105561"/>
                      <a:pt x="139679" y="107583"/>
                      <a:pt x="137787" y="108921"/>
                    </a:cubicBezTo>
                    <a:cubicBezTo>
                      <a:pt x="135112" y="110780"/>
                      <a:pt x="132372" y="112705"/>
                      <a:pt x="131230" y="115412"/>
                    </a:cubicBezTo>
                    <a:cubicBezTo>
                      <a:pt x="130056" y="118217"/>
                      <a:pt x="130643" y="121642"/>
                      <a:pt x="131197" y="124904"/>
                    </a:cubicBezTo>
                    <a:cubicBezTo>
                      <a:pt x="131556" y="126992"/>
                      <a:pt x="132143" y="130482"/>
                      <a:pt x="131426" y="131233"/>
                    </a:cubicBezTo>
                    <a:cubicBezTo>
                      <a:pt x="131167" y="131480"/>
                      <a:pt x="130582" y="131573"/>
                      <a:pt x="129842" y="131573"/>
                    </a:cubicBezTo>
                    <a:cubicBezTo>
                      <a:pt x="128435" y="131573"/>
                      <a:pt x="126465" y="131239"/>
                      <a:pt x="125097" y="131004"/>
                    </a:cubicBezTo>
                    <a:cubicBezTo>
                      <a:pt x="123224" y="130686"/>
                      <a:pt x="121296" y="130357"/>
                      <a:pt x="119463" y="130357"/>
                    </a:cubicBezTo>
                    <a:cubicBezTo>
                      <a:pt x="118105" y="130357"/>
                      <a:pt x="116799" y="130537"/>
                      <a:pt x="115605" y="131037"/>
                    </a:cubicBezTo>
                    <a:cubicBezTo>
                      <a:pt x="112898" y="132179"/>
                      <a:pt x="110973" y="134919"/>
                      <a:pt x="109114" y="137594"/>
                    </a:cubicBezTo>
                    <a:cubicBezTo>
                      <a:pt x="107776" y="139486"/>
                      <a:pt x="105754" y="142356"/>
                      <a:pt x="104580" y="142356"/>
                    </a:cubicBezTo>
                    <a:cubicBezTo>
                      <a:pt x="103405" y="142356"/>
                      <a:pt x="101383" y="139486"/>
                      <a:pt x="100045" y="137594"/>
                    </a:cubicBezTo>
                    <a:cubicBezTo>
                      <a:pt x="98186" y="134919"/>
                      <a:pt x="96262" y="132179"/>
                      <a:pt x="93554" y="131037"/>
                    </a:cubicBezTo>
                    <a:cubicBezTo>
                      <a:pt x="92347" y="130548"/>
                      <a:pt x="91042" y="130352"/>
                      <a:pt x="89672" y="130352"/>
                    </a:cubicBezTo>
                    <a:cubicBezTo>
                      <a:pt x="87846" y="130352"/>
                      <a:pt x="85921" y="130678"/>
                      <a:pt x="84062" y="131004"/>
                    </a:cubicBezTo>
                    <a:cubicBezTo>
                      <a:pt x="82694" y="131239"/>
                      <a:pt x="80724" y="131573"/>
                      <a:pt x="79317" y="131573"/>
                    </a:cubicBezTo>
                    <a:cubicBezTo>
                      <a:pt x="78577" y="131573"/>
                      <a:pt x="77992" y="131480"/>
                      <a:pt x="77733" y="131233"/>
                    </a:cubicBezTo>
                    <a:cubicBezTo>
                      <a:pt x="77016" y="130482"/>
                      <a:pt x="77603" y="126992"/>
                      <a:pt x="77962" y="124904"/>
                    </a:cubicBezTo>
                    <a:cubicBezTo>
                      <a:pt x="78516" y="121642"/>
                      <a:pt x="79103" y="118217"/>
                      <a:pt x="77929" y="115412"/>
                    </a:cubicBezTo>
                    <a:cubicBezTo>
                      <a:pt x="76787" y="112705"/>
                      <a:pt x="74047" y="110780"/>
                      <a:pt x="71373" y="108921"/>
                    </a:cubicBezTo>
                    <a:cubicBezTo>
                      <a:pt x="69481" y="107583"/>
                      <a:pt x="66610" y="105561"/>
                      <a:pt x="66610" y="104387"/>
                    </a:cubicBezTo>
                    <a:cubicBezTo>
                      <a:pt x="66610" y="103212"/>
                      <a:pt x="69481" y="101190"/>
                      <a:pt x="71373" y="99852"/>
                    </a:cubicBezTo>
                    <a:cubicBezTo>
                      <a:pt x="74047" y="97993"/>
                      <a:pt x="76787" y="96069"/>
                      <a:pt x="77929" y="93361"/>
                    </a:cubicBezTo>
                    <a:cubicBezTo>
                      <a:pt x="79103" y="90556"/>
                      <a:pt x="78516" y="87131"/>
                      <a:pt x="77962" y="83869"/>
                    </a:cubicBezTo>
                    <a:cubicBezTo>
                      <a:pt x="77603" y="81781"/>
                      <a:pt x="77016" y="78291"/>
                      <a:pt x="77733" y="77540"/>
                    </a:cubicBezTo>
                    <a:cubicBezTo>
                      <a:pt x="77992" y="77293"/>
                      <a:pt x="78577" y="77201"/>
                      <a:pt x="79317" y="77201"/>
                    </a:cubicBezTo>
                    <a:cubicBezTo>
                      <a:pt x="80724" y="77201"/>
                      <a:pt x="82694" y="77534"/>
                      <a:pt x="84062" y="77769"/>
                    </a:cubicBezTo>
                    <a:cubicBezTo>
                      <a:pt x="85935" y="78087"/>
                      <a:pt x="87863" y="78417"/>
                      <a:pt x="89696" y="78417"/>
                    </a:cubicBezTo>
                    <a:cubicBezTo>
                      <a:pt x="91054" y="78417"/>
                      <a:pt x="92360" y="78236"/>
                      <a:pt x="93554" y="77736"/>
                    </a:cubicBezTo>
                    <a:cubicBezTo>
                      <a:pt x="96262" y="76594"/>
                      <a:pt x="98186" y="73854"/>
                      <a:pt x="100045" y="71180"/>
                    </a:cubicBezTo>
                    <a:cubicBezTo>
                      <a:pt x="101383" y="69288"/>
                      <a:pt x="103405" y="66417"/>
                      <a:pt x="104580" y="66417"/>
                    </a:cubicBezTo>
                    <a:close/>
                    <a:moveTo>
                      <a:pt x="52681" y="49430"/>
                    </a:moveTo>
                    <a:cubicBezTo>
                      <a:pt x="51898" y="49430"/>
                      <a:pt x="51116" y="49732"/>
                      <a:pt x="50528" y="50335"/>
                    </a:cubicBezTo>
                    <a:cubicBezTo>
                      <a:pt x="49322" y="51510"/>
                      <a:pt x="49322" y="53467"/>
                      <a:pt x="50528" y="54641"/>
                    </a:cubicBezTo>
                    <a:lnTo>
                      <a:pt x="71764" y="75909"/>
                    </a:lnTo>
                    <a:cubicBezTo>
                      <a:pt x="70883" y="78617"/>
                      <a:pt x="71405" y="81879"/>
                      <a:pt x="71927" y="84880"/>
                    </a:cubicBezTo>
                    <a:cubicBezTo>
                      <a:pt x="72286" y="87098"/>
                      <a:pt x="72775" y="89838"/>
                      <a:pt x="72286" y="91012"/>
                    </a:cubicBezTo>
                    <a:cubicBezTo>
                      <a:pt x="71829" y="92089"/>
                      <a:pt x="69644" y="93622"/>
                      <a:pt x="67850" y="94862"/>
                    </a:cubicBezTo>
                    <a:cubicBezTo>
                      <a:pt x="64425" y="97275"/>
                      <a:pt x="60510" y="100016"/>
                      <a:pt x="60510" y="104387"/>
                    </a:cubicBezTo>
                    <a:cubicBezTo>
                      <a:pt x="60510" y="108758"/>
                      <a:pt x="64425" y="111498"/>
                      <a:pt x="67850" y="113912"/>
                    </a:cubicBezTo>
                    <a:cubicBezTo>
                      <a:pt x="69644" y="115151"/>
                      <a:pt x="71829" y="116684"/>
                      <a:pt x="72286" y="117761"/>
                    </a:cubicBezTo>
                    <a:cubicBezTo>
                      <a:pt x="72775" y="118935"/>
                      <a:pt x="72286" y="121708"/>
                      <a:pt x="71927" y="123893"/>
                    </a:cubicBezTo>
                    <a:cubicBezTo>
                      <a:pt x="71405" y="126894"/>
                      <a:pt x="70883" y="130156"/>
                      <a:pt x="71764" y="132864"/>
                    </a:cubicBezTo>
                    <a:lnTo>
                      <a:pt x="50528" y="154132"/>
                    </a:lnTo>
                    <a:cubicBezTo>
                      <a:pt x="49322" y="155306"/>
                      <a:pt x="49322" y="157263"/>
                      <a:pt x="50528" y="158438"/>
                    </a:cubicBezTo>
                    <a:cubicBezTo>
                      <a:pt x="51116" y="159041"/>
                      <a:pt x="51898" y="159343"/>
                      <a:pt x="52681" y="159343"/>
                    </a:cubicBezTo>
                    <a:cubicBezTo>
                      <a:pt x="53464" y="159343"/>
                      <a:pt x="54247" y="159041"/>
                      <a:pt x="54834" y="158438"/>
                    </a:cubicBezTo>
                    <a:lnTo>
                      <a:pt x="76102" y="137202"/>
                    </a:lnTo>
                    <a:cubicBezTo>
                      <a:pt x="77158" y="137546"/>
                      <a:pt x="78299" y="137676"/>
                      <a:pt x="79475" y="137676"/>
                    </a:cubicBezTo>
                    <a:cubicBezTo>
                      <a:pt x="81315" y="137676"/>
                      <a:pt x="83242" y="137357"/>
                      <a:pt x="85073" y="137039"/>
                    </a:cubicBezTo>
                    <a:cubicBezTo>
                      <a:pt x="86622" y="136788"/>
                      <a:pt x="88426" y="136474"/>
                      <a:pt x="89773" y="136474"/>
                    </a:cubicBezTo>
                    <a:cubicBezTo>
                      <a:pt x="90355" y="136474"/>
                      <a:pt x="90851" y="136533"/>
                      <a:pt x="91205" y="136680"/>
                    </a:cubicBezTo>
                    <a:cubicBezTo>
                      <a:pt x="92282" y="137137"/>
                      <a:pt x="93815" y="139322"/>
                      <a:pt x="95055" y="141117"/>
                    </a:cubicBezTo>
                    <a:cubicBezTo>
                      <a:pt x="97468" y="144542"/>
                      <a:pt x="100209" y="148456"/>
                      <a:pt x="104580" y="148456"/>
                    </a:cubicBezTo>
                    <a:cubicBezTo>
                      <a:pt x="108951" y="148456"/>
                      <a:pt x="111691" y="144542"/>
                      <a:pt x="114105" y="141117"/>
                    </a:cubicBezTo>
                    <a:cubicBezTo>
                      <a:pt x="115344" y="139322"/>
                      <a:pt x="116877" y="137137"/>
                      <a:pt x="117954" y="136680"/>
                    </a:cubicBezTo>
                    <a:cubicBezTo>
                      <a:pt x="118308" y="136533"/>
                      <a:pt x="118804" y="136474"/>
                      <a:pt x="119386" y="136474"/>
                    </a:cubicBezTo>
                    <a:cubicBezTo>
                      <a:pt x="120733" y="136474"/>
                      <a:pt x="122537" y="136788"/>
                      <a:pt x="124086" y="137039"/>
                    </a:cubicBezTo>
                    <a:cubicBezTo>
                      <a:pt x="125923" y="137358"/>
                      <a:pt x="127857" y="137690"/>
                      <a:pt x="129702" y="137690"/>
                    </a:cubicBezTo>
                    <a:cubicBezTo>
                      <a:pt x="130872" y="137690"/>
                      <a:pt x="132006" y="137557"/>
                      <a:pt x="133057" y="137202"/>
                    </a:cubicBezTo>
                    <a:lnTo>
                      <a:pt x="154325" y="158438"/>
                    </a:lnTo>
                    <a:cubicBezTo>
                      <a:pt x="154912" y="159041"/>
                      <a:pt x="155695" y="159343"/>
                      <a:pt x="156478" y="159343"/>
                    </a:cubicBezTo>
                    <a:cubicBezTo>
                      <a:pt x="157261" y="159343"/>
                      <a:pt x="158044" y="159041"/>
                      <a:pt x="158631" y="158438"/>
                    </a:cubicBezTo>
                    <a:cubicBezTo>
                      <a:pt x="159838" y="157263"/>
                      <a:pt x="159838" y="155306"/>
                      <a:pt x="158631" y="154132"/>
                    </a:cubicBezTo>
                    <a:lnTo>
                      <a:pt x="137395" y="132864"/>
                    </a:lnTo>
                    <a:cubicBezTo>
                      <a:pt x="138276" y="130156"/>
                      <a:pt x="137754" y="126894"/>
                      <a:pt x="137232" y="123893"/>
                    </a:cubicBezTo>
                    <a:cubicBezTo>
                      <a:pt x="136873" y="121708"/>
                      <a:pt x="136384" y="118935"/>
                      <a:pt x="136873" y="117761"/>
                    </a:cubicBezTo>
                    <a:cubicBezTo>
                      <a:pt x="137330" y="116684"/>
                      <a:pt x="139515" y="115151"/>
                      <a:pt x="141310" y="113912"/>
                    </a:cubicBezTo>
                    <a:cubicBezTo>
                      <a:pt x="144735" y="111498"/>
                      <a:pt x="148649" y="108758"/>
                      <a:pt x="148649" y="104387"/>
                    </a:cubicBezTo>
                    <a:cubicBezTo>
                      <a:pt x="148649" y="100016"/>
                      <a:pt x="144735" y="97275"/>
                      <a:pt x="141310" y="94862"/>
                    </a:cubicBezTo>
                    <a:cubicBezTo>
                      <a:pt x="139515" y="93622"/>
                      <a:pt x="137330" y="92089"/>
                      <a:pt x="136873" y="91012"/>
                    </a:cubicBezTo>
                    <a:cubicBezTo>
                      <a:pt x="136384" y="89838"/>
                      <a:pt x="136873" y="87098"/>
                      <a:pt x="137232" y="84880"/>
                    </a:cubicBezTo>
                    <a:cubicBezTo>
                      <a:pt x="137754" y="81879"/>
                      <a:pt x="138276" y="78617"/>
                      <a:pt x="137395" y="75909"/>
                    </a:cubicBezTo>
                    <a:lnTo>
                      <a:pt x="158631" y="54641"/>
                    </a:lnTo>
                    <a:cubicBezTo>
                      <a:pt x="159838" y="53467"/>
                      <a:pt x="159838" y="51510"/>
                      <a:pt x="158631" y="50335"/>
                    </a:cubicBezTo>
                    <a:cubicBezTo>
                      <a:pt x="158044" y="49732"/>
                      <a:pt x="157261" y="49430"/>
                      <a:pt x="156478" y="49430"/>
                    </a:cubicBezTo>
                    <a:cubicBezTo>
                      <a:pt x="155695" y="49430"/>
                      <a:pt x="154912" y="49732"/>
                      <a:pt x="154325" y="50335"/>
                    </a:cubicBezTo>
                    <a:lnTo>
                      <a:pt x="133057" y="71604"/>
                    </a:lnTo>
                    <a:cubicBezTo>
                      <a:pt x="131982" y="71241"/>
                      <a:pt x="130820" y="71105"/>
                      <a:pt x="129621" y="71105"/>
                    </a:cubicBezTo>
                    <a:cubicBezTo>
                      <a:pt x="127801" y="71105"/>
                      <a:pt x="125896" y="71419"/>
                      <a:pt x="124086" y="71734"/>
                    </a:cubicBezTo>
                    <a:cubicBezTo>
                      <a:pt x="122537" y="71985"/>
                      <a:pt x="120733" y="72299"/>
                      <a:pt x="119386" y="72299"/>
                    </a:cubicBezTo>
                    <a:cubicBezTo>
                      <a:pt x="118804" y="72299"/>
                      <a:pt x="118308" y="72240"/>
                      <a:pt x="117954" y="72093"/>
                    </a:cubicBezTo>
                    <a:cubicBezTo>
                      <a:pt x="116877" y="71636"/>
                      <a:pt x="115344" y="69451"/>
                      <a:pt x="114105" y="67689"/>
                    </a:cubicBezTo>
                    <a:cubicBezTo>
                      <a:pt x="111691" y="64232"/>
                      <a:pt x="108951" y="60317"/>
                      <a:pt x="104580" y="60317"/>
                    </a:cubicBezTo>
                    <a:cubicBezTo>
                      <a:pt x="100209" y="60317"/>
                      <a:pt x="97468" y="64232"/>
                      <a:pt x="95055" y="67689"/>
                    </a:cubicBezTo>
                    <a:cubicBezTo>
                      <a:pt x="93815" y="69451"/>
                      <a:pt x="92282" y="71636"/>
                      <a:pt x="91205" y="72093"/>
                    </a:cubicBezTo>
                    <a:cubicBezTo>
                      <a:pt x="90851" y="72240"/>
                      <a:pt x="90355" y="72299"/>
                      <a:pt x="89773" y="72299"/>
                    </a:cubicBezTo>
                    <a:cubicBezTo>
                      <a:pt x="88426" y="72299"/>
                      <a:pt x="86622" y="71985"/>
                      <a:pt x="85073" y="71734"/>
                    </a:cubicBezTo>
                    <a:cubicBezTo>
                      <a:pt x="83263" y="71419"/>
                      <a:pt x="81359" y="71105"/>
                      <a:pt x="79538" y="71105"/>
                    </a:cubicBezTo>
                    <a:cubicBezTo>
                      <a:pt x="78339" y="71105"/>
                      <a:pt x="77177" y="71241"/>
                      <a:pt x="76102" y="71604"/>
                    </a:cubicBezTo>
                    <a:lnTo>
                      <a:pt x="54834" y="50335"/>
                    </a:lnTo>
                    <a:cubicBezTo>
                      <a:pt x="54247" y="49732"/>
                      <a:pt x="53464" y="49430"/>
                      <a:pt x="52681" y="49430"/>
                    </a:cubicBezTo>
                    <a:close/>
                    <a:moveTo>
                      <a:pt x="55650" y="184534"/>
                    </a:moveTo>
                    <a:cubicBezTo>
                      <a:pt x="53954" y="184534"/>
                      <a:pt x="52584" y="185904"/>
                      <a:pt x="52584" y="187600"/>
                    </a:cubicBezTo>
                    <a:cubicBezTo>
                      <a:pt x="52584" y="189296"/>
                      <a:pt x="53954" y="190666"/>
                      <a:pt x="55650" y="190666"/>
                    </a:cubicBezTo>
                    <a:lnTo>
                      <a:pt x="159642" y="190666"/>
                    </a:lnTo>
                    <a:cubicBezTo>
                      <a:pt x="161306" y="190666"/>
                      <a:pt x="162676" y="189296"/>
                      <a:pt x="162676" y="187600"/>
                    </a:cubicBezTo>
                    <a:cubicBezTo>
                      <a:pt x="162676" y="185904"/>
                      <a:pt x="161306" y="184534"/>
                      <a:pt x="159642" y="184534"/>
                    </a:cubicBezTo>
                    <a:close/>
                    <a:moveTo>
                      <a:pt x="30891" y="150120"/>
                    </a:moveTo>
                    <a:cubicBezTo>
                      <a:pt x="31054" y="150152"/>
                      <a:pt x="31120" y="150250"/>
                      <a:pt x="31120" y="150283"/>
                    </a:cubicBezTo>
                    <a:cubicBezTo>
                      <a:pt x="28967" y="155861"/>
                      <a:pt x="26553" y="161406"/>
                      <a:pt x="24237" y="166886"/>
                    </a:cubicBezTo>
                    <a:cubicBezTo>
                      <a:pt x="23519" y="168615"/>
                      <a:pt x="24106" y="170409"/>
                      <a:pt x="25770" y="171355"/>
                    </a:cubicBezTo>
                    <a:cubicBezTo>
                      <a:pt x="27564" y="172399"/>
                      <a:pt x="29358" y="173443"/>
                      <a:pt x="31152" y="174487"/>
                    </a:cubicBezTo>
                    <a:cubicBezTo>
                      <a:pt x="33762" y="175987"/>
                      <a:pt x="36339" y="177488"/>
                      <a:pt x="38948" y="178988"/>
                    </a:cubicBezTo>
                    <a:cubicBezTo>
                      <a:pt x="39405" y="179249"/>
                      <a:pt x="39405" y="179282"/>
                      <a:pt x="39079" y="179608"/>
                    </a:cubicBezTo>
                    <a:cubicBezTo>
                      <a:pt x="32685" y="185643"/>
                      <a:pt x="15136" y="202442"/>
                      <a:pt x="14614" y="202638"/>
                    </a:cubicBezTo>
                    <a:cubicBezTo>
                      <a:pt x="14581" y="202638"/>
                      <a:pt x="14418" y="202572"/>
                      <a:pt x="14451" y="202474"/>
                    </a:cubicBezTo>
                    <a:cubicBezTo>
                      <a:pt x="16636" y="196831"/>
                      <a:pt x="18920" y="191645"/>
                      <a:pt x="21366" y="185871"/>
                    </a:cubicBezTo>
                    <a:cubicBezTo>
                      <a:pt x="21953" y="184436"/>
                      <a:pt x="21725" y="182479"/>
                      <a:pt x="19833" y="181402"/>
                    </a:cubicBezTo>
                    <a:cubicBezTo>
                      <a:pt x="15397" y="178858"/>
                      <a:pt x="10928" y="176346"/>
                      <a:pt x="6557" y="173704"/>
                    </a:cubicBezTo>
                    <a:cubicBezTo>
                      <a:pt x="6231" y="173508"/>
                      <a:pt x="6231" y="173410"/>
                      <a:pt x="6524" y="173149"/>
                    </a:cubicBezTo>
                    <a:cubicBezTo>
                      <a:pt x="15038" y="165092"/>
                      <a:pt x="30141" y="150576"/>
                      <a:pt x="30891" y="150120"/>
                    </a:cubicBezTo>
                    <a:close/>
                    <a:moveTo>
                      <a:pt x="194480" y="150120"/>
                    </a:moveTo>
                    <a:cubicBezTo>
                      <a:pt x="194643" y="150152"/>
                      <a:pt x="194708" y="150250"/>
                      <a:pt x="194708" y="150283"/>
                    </a:cubicBezTo>
                    <a:cubicBezTo>
                      <a:pt x="192523" y="155861"/>
                      <a:pt x="190141" y="161406"/>
                      <a:pt x="187793" y="166886"/>
                    </a:cubicBezTo>
                    <a:cubicBezTo>
                      <a:pt x="187075" y="168615"/>
                      <a:pt x="187695" y="170409"/>
                      <a:pt x="189326" y="171355"/>
                    </a:cubicBezTo>
                    <a:cubicBezTo>
                      <a:pt x="193730" y="173899"/>
                      <a:pt x="198101" y="176444"/>
                      <a:pt x="202504" y="178988"/>
                    </a:cubicBezTo>
                    <a:cubicBezTo>
                      <a:pt x="202961" y="179249"/>
                      <a:pt x="202961" y="179282"/>
                      <a:pt x="202635" y="179608"/>
                    </a:cubicBezTo>
                    <a:cubicBezTo>
                      <a:pt x="194154" y="187665"/>
                      <a:pt x="179018" y="202246"/>
                      <a:pt x="178203" y="202638"/>
                    </a:cubicBezTo>
                    <a:cubicBezTo>
                      <a:pt x="178137" y="202638"/>
                      <a:pt x="178007" y="202572"/>
                      <a:pt x="178040" y="202474"/>
                    </a:cubicBezTo>
                    <a:cubicBezTo>
                      <a:pt x="180192" y="196864"/>
                      <a:pt x="182574" y="191482"/>
                      <a:pt x="184922" y="185871"/>
                    </a:cubicBezTo>
                    <a:cubicBezTo>
                      <a:pt x="185542" y="184436"/>
                      <a:pt x="185281" y="182479"/>
                      <a:pt x="183389" y="181402"/>
                    </a:cubicBezTo>
                    <a:cubicBezTo>
                      <a:pt x="178985" y="178858"/>
                      <a:pt x="174517" y="176346"/>
                      <a:pt x="170113" y="173704"/>
                    </a:cubicBezTo>
                    <a:cubicBezTo>
                      <a:pt x="169787" y="173508"/>
                      <a:pt x="169787" y="173410"/>
                      <a:pt x="170080" y="173149"/>
                    </a:cubicBezTo>
                    <a:cubicBezTo>
                      <a:pt x="178594" y="165092"/>
                      <a:pt x="193730" y="150576"/>
                      <a:pt x="194480" y="150120"/>
                    </a:cubicBezTo>
                    <a:close/>
                    <a:moveTo>
                      <a:pt x="194377" y="143984"/>
                    </a:moveTo>
                    <a:cubicBezTo>
                      <a:pt x="194314" y="143984"/>
                      <a:pt x="194250" y="143985"/>
                      <a:pt x="194186" y="143987"/>
                    </a:cubicBezTo>
                    <a:cubicBezTo>
                      <a:pt x="192653" y="144052"/>
                      <a:pt x="191185" y="144737"/>
                      <a:pt x="189815" y="146042"/>
                    </a:cubicBezTo>
                    <a:cubicBezTo>
                      <a:pt x="181791" y="153675"/>
                      <a:pt x="173864" y="161145"/>
                      <a:pt x="165872" y="168713"/>
                    </a:cubicBezTo>
                    <a:cubicBezTo>
                      <a:pt x="164339" y="170148"/>
                      <a:pt x="163589" y="172138"/>
                      <a:pt x="163817" y="174128"/>
                    </a:cubicBezTo>
                    <a:cubicBezTo>
                      <a:pt x="164013" y="176118"/>
                      <a:pt x="165155" y="177847"/>
                      <a:pt x="166949" y="178956"/>
                    </a:cubicBezTo>
                    <a:cubicBezTo>
                      <a:pt x="170765" y="181239"/>
                      <a:pt x="174614" y="183424"/>
                      <a:pt x="178398" y="185577"/>
                    </a:cubicBezTo>
                    <a:cubicBezTo>
                      <a:pt x="176311" y="190568"/>
                      <a:pt x="174256" y="195266"/>
                      <a:pt x="172331" y="200256"/>
                    </a:cubicBezTo>
                    <a:cubicBezTo>
                      <a:pt x="170798" y="204236"/>
                      <a:pt x="173734" y="208770"/>
                      <a:pt x="178235" y="208770"/>
                    </a:cubicBezTo>
                    <a:cubicBezTo>
                      <a:pt x="179605" y="208770"/>
                      <a:pt x="181236" y="208281"/>
                      <a:pt x="182932" y="206715"/>
                    </a:cubicBezTo>
                    <a:cubicBezTo>
                      <a:pt x="190892" y="199180"/>
                      <a:pt x="198916" y="191579"/>
                      <a:pt x="206843" y="184044"/>
                    </a:cubicBezTo>
                    <a:cubicBezTo>
                      <a:pt x="208409" y="182576"/>
                      <a:pt x="209159" y="180587"/>
                      <a:pt x="208931" y="178564"/>
                    </a:cubicBezTo>
                    <a:cubicBezTo>
                      <a:pt x="208670" y="176542"/>
                      <a:pt x="207463" y="174780"/>
                      <a:pt x="205571" y="173671"/>
                    </a:cubicBezTo>
                    <a:cubicBezTo>
                      <a:pt x="201819" y="171518"/>
                      <a:pt x="198068" y="169365"/>
                      <a:pt x="194317" y="167180"/>
                    </a:cubicBezTo>
                    <a:cubicBezTo>
                      <a:pt x="196372" y="162385"/>
                      <a:pt x="198492" y="157426"/>
                      <a:pt x="200417" y="152468"/>
                    </a:cubicBezTo>
                    <a:cubicBezTo>
                      <a:pt x="201134" y="150576"/>
                      <a:pt x="200873" y="148456"/>
                      <a:pt x="199732" y="146760"/>
                    </a:cubicBezTo>
                    <a:cubicBezTo>
                      <a:pt x="198559" y="145049"/>
                      <a:pt x="196526" y="143984"/>
                      <a:pt x="194377" y="143984"/>
                    </a:cubicBezTo>
                    <a:close/>
                    <a:moveTo>
                      <a:pt x="30821" y="143984"/>
                    </a:moveTo>
                    <a:cubicBezTo>
                      <a:pt x="30758" y="143984"/>
                      <a:pt x="30694" y="143985"/>
                      <a:pt x="30630" y="143987"/>
                    </a:cubicBezTo>
                    <a:cubicBezTo>
                      <a:pt x="29097" y="144052"/>
                      <a:pt x="27629" y="144737"/>
                      <a:pt x="26227" y="146042"/>
                    </a:cubicBezTo>
                    <a:cubicBezTo>
                      <a:pt x="18235" y="153675"/>
                      <a:pt x="10276" y="161145"/>
                      <a:pt x="2316" y="168713"/>
                    </a:cubicBezTo>
                    <a:cubicBezTo>
                      <a:pt x="783" y="170148"/>
                      <a:pt x="0" y="172138"/>
                      <a:pt x="229" y="174128"/>
                    </a:cubicBezTo>
                    <a:cubicBezTo>
                      <a:pt x="457" y="176118"/>
                      <a:pt x="1599" y="177847"/>
                      <a:pt x="3393" y="178956"/>
                    </a:cubicBezTo>
                    <a:cubicBezTo>
                      <a:pt x="6589" y="180880"/>
                      <a:pt x="9917" y="182772"/>
                      <a:pt x="13113" y="184599"/>
                    </a:cubicBezTo>
                    <a:cubicBezTo>
                      <a:pt x="13668" y="184925"/>
                      <a:pt x="14255" y="185251"/>
                      <a:pt x="14842" y="185577"/>
                    </a:cubicBezTo>
                    <a:cubicBezTo>
                      <a:pt x="12689" y="190731"/>
                      <a:pt x="10700" y="195200"/>
                      <a:pt x="8742" y="200256"/>
                    </a:cubicBezTo>
                    <a:cubicBezTo>
                      <a:pt x="7568" y="203323"/>
                      <a:pt x="8938" y="206682"/>
                      <a:pt x="11907" y="208118"/>
                    </a:cubicBezTo>
                    <a:cubicBezTo>
                      <a:pt x="12784" y="208550"/>
                      <a:pt x="13714" y="208786"/>
                      <a:pt x="14663" y="208786"/>
                    </a:cubicBezTo>
                    <a:cubicBezTo>
                      <a:pt x="16217" y="208786"/>
                      <a:pt x="17825" y="208153"/>
                      <a:pt x="19344" y="206715"/>
                    </a:cubicBezTo>
                    <a:cubicBezTo>
                      <a:pt x="27270" y="199147"/>
                      <a:pt x="35328" y="191579"/>
                      <a:pt x="43287" y="184044"/>
                    </a:cubicBezTo>
                    <a:cubicBezTo>
                      <a:pt x="44820" y="182576"/>
                      <a:pt x="45603" y="180587"/>
                      <a:pt x="45342" y="178564"/>
                    </a:cubicBezTo>
                    <a:cubicBezTo>
                      <a:pt x="45114" y="176542"/>
                      <a:pt x="43874" y="174780"/>
                      <a:pt x="41982" y="173671"/>
                    </a:cubicBezTo>
                    <a:cubicBezTo>
                      <a:pt x="38231" y="171518"/>
                      <a:pt x="34512" y="169365"/>
                      <a:pt x="30761" y="167180"/>
                    </a:cubicBezTo>
                    <a:cubicBezTo>
                      <a:pt x="32783" y="162385"/>
                      <a:pt x="34904" y="157426"/>
                      <a:pt x="36828" y="152468"/>
                    </a:cubicBezTo>
                    <a:cubicBezTo>
                      <a:pt x="37578" y="150576"/>
                      <a:pt x="37317" y="148456"/>
                      <a:pt x="36143" y="146760"/>
                    </a:cubicBezTo>
                    <a:cubicBezTo>
                      <a:pt x="34971" y="145049"/>
                      <a:pt x="32968" y="143984"/>
                      <a:pt x="30821" y="1439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637" name="Google Shape;637;p41"/>
          <p:cNvSpPr txBox="1"/>
          <p:nvPr>
            <p:ph type="title"/>
          </p:nvPr>
        </p:nvSpPr>
        <p:spPr>
          <a:xfrm>
            <a:off x="713250" y="417400"/>
            <a:ext cx="7717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TABLE OF CONTENTS</a:t>
            </a:r>
            <a:endParaRPr lang="en-GB"/>
          </a:p>
        </p:txBody>
      </p:sp>
      <p:sp>
        <p:nvSpPr>
          <p:cNvPr id="638" name="Google Shape;638;p41"/>
          <p:cNvSpPr txBox="1"/>
          <p:nvPr>
            <p:ph type="subTitle" idx="1"/>
          </p:nvPr>
        </p:nvSpPr>
        <p:spPr>
          <a:xfrm flipH="1">
            <a:off x="3305920" y="1293039"/>
            <a:ext cx="4124700" cy="343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latin typeface="Times New Roman" panose="02020603050405020304" charset="0"/>
                <a:cs typeface="Times New Roman" panose="02020603050405020304" charset="0"/>
              </a:rPr>
              <a:t>Self Introduction</a:t>
            </a:r>
            <a:endParaRPr lang="en-GB">
              <a:latin typeface="Times New Roman" panose="02020603050405020304" charset="0"/>
              <a:cs typeface="Times New Roman" panose="02020603050405020304" charset="0"/>
            </a:endParaRPr>
          </a:p>
        </p:txBody>
      </p:sp>
      <p:sp>
        <p:nvSpPr>
          <p:cNvPr id="640" name="Google Shape;640;p41"/>
          <p:cNvSpPr txBox="1"/>
          <p:nvPr>
            <p:ph type="subTitle" idx="3"/>
          </p:nvPr>
        </p:nvSpPr>
        <p:spPr>
          <a:xfrm flipH="1">
            <a:off x="2788920" y="2954020"/>
            <a:ext cx="4785360" cy="34353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latin typeface="Times New Roman" panose="02020603050405020304" charset="0"/>
                <a:cs typeface="Times New Roman" panose="02020603050405020304" charset="0"/>
              </a:rPr>
              <a:t>Past research experience</a:t>
            </a:r>
            <a:endParaRPr lang="en-GB">
              <a:latin typeface="Times New Roman" panose="02020603050405020304" charset="0"/>
              <a:cs typeface="Times New Roman" panose="02020603050405020304" charset="0"/>
            </a:endParaRPr>
          </a:p>
        </p:txBody>
      </p:sp>
      <p:sp>
        <p:nvSpPr>
          <p:cNvPr id="641" name="Google Shape;641;p41"/>
          <p:cNvSpPr txBox="1"/>
          <p:nvPr>
            <p:ph type="subTitle" idx="4"/>
          </p:nvPr>
        </p:nvSpPr>
        <p:spPr>
          <a:xfrm flipH="1">
            <a:off x="3362250" y="3682381"/>
            <a:ext cx="4124700" cy="343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ltLang="en-GB">
                <a:latin typeface="Times New Roman" panose="02020603050405020304" charset="0"/>
                <a:cs typeface="Times New Roman" panose="02020603050405020304" charset="0"/>
              </a:rPr>
              <a:t>Questions and Answers</a:t>
            </a:r>
            <a:endParaRPr lang="en-US" altLang="en-GB">
              <a:latin typeface="Times New Roman" panose="02020603050405020304" charset="0"/>
              <a:cs typeface="Times New Roman" panose="02020603050405020304" charset="0"/>
            </a:endParaRPr>
          </a:p>
        </p:txBody>
      </p:sp>
      <p:sp>
        <p:nvSpPr>
          <p:cNvPr id="646" name="Google Shape;646;p41"/>
          <p:cNvSpPr txBox="1"/>
          <p:nvPr>
            <p:ph type="title" idx="9"/>
          </p:nvPr>
        </p:nvSpPr>
        <p:spPr>
          <a:xfrm flipH="1">
            <a:off x="7632450" y="1292725"/>
            <a:ext cx="798300" cy="41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647" name="Google Shape;647;p41"/>
          <p:cNvSpPr txBox="1"/>
          <p:nvPr>
            <p:ph type="title" idx="13"/>
          </p:nvPr>
        </p:nvSpPr>
        <p:spPr>
          <a:xfrm flipH="1">
            <a:off x="7632450" y="2089358"/>
            <a:ext cx="798300" cy="41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02</a:t>
            </a:r>
            <a:endParaRPr lang="en-GB"/>
          </a:p>
        </p:txBody>
      </p:sp>
      <p:sp>
        <p:nvSpPr>
          <p:cNvPr id="648" name="Google Shape;648;p41"/>
          <p:cNvSpPr txBox="1"/>
          <p:nvPr>
            <p:ph type="title" idx="14"/>
          </p:nvPr>
        </p:nvSpPr>
        <p:spPr>
          <a:xfrm flipH="1">
            <a:off x="7632450" y="2885992"/>
            <a:ext cx="798300" cy="41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03</a:t>
            </a:r>
            <a:endParaRPr lang="en-GB"/>
          </a:p>
        </p:txBody>
      </p:sp>
      <p:sp>
        <p:nvSpPr>
          <p:cNvPr id="649" name="Google Shape;649;p41"/>
          <p:cNvSpPr txBox="1"/>
          <p:nvPr>
            <p:ph type="title" idx="15"/>
          </p:nvPr>
        </p:nvSpPr>
        <p:spPr>
          <a:xfrm flipH="1">
            <a:off x="7632450" y="3682625"/>
            <a:ext cx="798300" cy="41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04</a:t>
            </a:r>
            <a:endParaRPr lang="en-GB"/>
          </a:p>
        </p:txBody>
      </p:sp>
      <p:grpSp>
        <p:nvGrpSpPr>
          <p:cNvPr id="650" name="Google Shape;650;p41"/>
          <p:cNvGrpSpPr/>
          <p:nvPr/>
        </p:nvGrpSpPr>
        <p:grpSpPr>
          <a:xfrm>
            <a:off x="1556019" y="1249108"/>
            <a:ext cx="1547481" cy="1547481"/>
            <a:chOff x="925988" y="1016900"/>
            <a:chExt cx="1946400" cy="1946400"/>
          </a:xfrm>
        </p:grpSpPr>
        <p:sp>
          <p:nvSpPr>
            <p:cNvPr id="651" name="Google Shape;651;p41"/>
            <p:cNvSpPr/>
            <p:nvPr/>
          </p:nvSpPr>
          <p:spPr>
            <a:xfrm>
              <a:off x="925988" y="1016900"/>
              <a:ext cx="1946400" cy="1946400"/>
            </a:xfrm>
            <a:prstGeom prst="ellipse">
              <a:avLst/>
            </a:prstGeom>
            <a:solidFill>
              <a:schemeClr val="lt1"/>
            </a:solid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52" name="Google Shape;652;p41"/>
            <p:cNvGrpSpPr/>
            <p:nvPr/>
          </p:nvGrpSpPr>
          <p:grpSpPr>
            <a:xfrm>
              <a:off x="1083946" y="1174861"/>
              <a:ext cx="1630478" cy="1630478"/>
              <a:chOff x="1190625" y="238125"/>
              <a:chExt cx="5219200" cy="5219200"/>
            </a:xfrm>
          </p:grpSpPr>
          <p:sp>
            <p:nvSpPr>
              <p:cNvPr id="653" name="Google Shape;653;p41"/>
              <p:cNvSpPr/>
              <p:nvPr/>
            </p:nvSpPr>
            <p:spPr>
              <a:xfrm>
                <a:off x="1267275" y="314775"/>
                <a:ext cx="5065875" cy="5065875"/>
              </a:xfrm>
              <a:custGeom>
                <a:avLst/>
                <a:gdLst/>
                <a:ahLst/>
                <a:cxnLst/>
                <a:rect l="l" t="t" r="r" b="b"/>
                <a:pathLst>
                  <a:path w="202635" h="202635" extrusionOk="0">
                    <a:moveTo>
                      <a:pt x="101318" y="48310"/>
                    </a:moveTo>
                    <a:cubicBezTo>
                      <a:pt x="130578" y="48310"/>
                      <a:pt x="154325" y="72058"/>
                      <a:pt x="154325" y="101318"/>
                    </a:cubicBezTo>
                    <a:cubicBezTo>
                      <a:pt x="154325" y="130578"/>
                      <a:pt x="130578" y="154325"/>
                      <a:pt x="101318" y="154325"/>
                    </a:cubicBezTo>
                    <a:cubicBezTo>
                      <a:pt x="72058" y="154325"/>
                      <a:pt x="48310" y="130578"/>
                      <a:pt x="48310" y="101318"/>
                    </a:cubicBezTo>
                    <a:cubicBezTo>
                      <a:pt x="48310" y="72058"/>
                      <a:pt x="72058" y="48310"/>
                      <a:pt x="101318" y="48310"/>
                    </a:cubicBezTo>
                    <a:close/>
                    <a:moveTo>
                      <a:pt x="85432" y="0"/>
                    </a:moveTo>
                    <a:cubicBezTo>
                      <a:pt x="81680" y="0"/>
                      <a:pt x="78647" y="3034"/>
                      <a:pt x="78647" y="6753"/>
                    </a:cubicBezTo>
                    <a:lnTo>
                      <a:pt x="78647" y="20747"/>
                    </a:lnTo>
                    <a:cubicBezTo>
                      <a:pt x="78647" y="23584"/>
                      <a:pt x="76820" y="26129"/>
                      <a:pt x="74145" y="27107"/>
                    </a:cubicBezTo>
                    <a:cubicBezTo>
                      <a:pt x="72090" y="27858"/>
                      <a:pt x="70068" y="28706"/>
                      <a:pt x="68078" y="29619"/>
                    </a:cubicBezTo>
                    <a:cubicBezTo>
                      <a:pt x="67133" y="30056"/>
                      <a:pt x="66128" y="30271"/>
                      <a:pt x="65135" y="30271"/>
                    </a:cubicBezTo>
                    <a:cubicBezTo>
                      <a:pt x="63385" y="30271"/>
                      <a:pt x="61670" y="29604"/>
                      <a:pt x="60380" y="28314"/>
                    </a:cubicBezTo>
                    <a:lnTo>
                      <a:pt x="50496" y="18430"/>
                    </a:lnTo>
                    <a:cubicBezTo>
                      <a:pt x="49175" y="17109"/>
                      <a:pt x="47438" y="16449"/>
                      <a:pt x="45701" y="16449"/>
                    </a:cubicBezTo>
                    <a:cubicBezTo>
                      <a:pt x="43964" y="16449"/>
                      <a:pt x="42227" y="17109"/>
                      <a:pt x="40906" y="18430"/>
                    </a:cubicBezTo>
                    <a:lnTo>
                      <a:pt x="18430" y="40906"/>
                    </a:lnTo>
                    <a:cubicBezTo>
                      <a:pt x="15788" y="43548"/>
                      <a:pt x="15788" y="47854"/>
                      <a:pt x="18430" y="50496"/>
                    </a:cubicBezTo>
                    <a:lnTo>
                      <a:pt x="28314" y="60380"/>
                    </a:lnTo>
                    <a:cubicBezTo>
                      <a:pt x="30337" y="62402"/>
                      <a:pt x="30826" y="65468"/>
                      <a:pt x="29619" y="68078"/>
                    </a:cubicBezTo>
                    <a:cubicBezTo>
                      <a:pt x="28706" y="70035"/>
                      <a:pt x="27858" y="72090"/>
                      <a:pt x="27107" y="74145"/>
                    </a:cubicBezTo>
                    <a:cubicBezTo>
                      <a:pt x="26129" y="76820"/>
                      <a:pt x="23584" y="78647"/>
                      <a:pt x="20747" y="78647"/>
                    </a:cubicBezTo>
                    <a:lnTo>
                      <a:pt x="6753" y="78647"/>
                    </a:lnTo>
                    <a:cubicBezTo>
                      <a:pt x="3034" y="78647"/>
                      <a:pt x="0" y="81680"/>
                      <a:pt x="0" y="85432"/>
                    </a:cubicBezTo>
                    <a:lnTo>
                      <a:pt x="0" y="117203"/>
                    </a:lnTo>
                    <a:cubicBezTo>
                      <a:pt x="0" y="120955"/>
                      <a:pt x="3034" y="123988"/>
                      <a:pt x="6753" y="123988"/>
                    </a:cubicBezTo>
                    <a:lnTo>
                      <a:pt x="20747" y="123988"/>
                    </a:lnTo>
                    <a:cubicBezTo>
                      <a:pt x="23584" y="123988"/>
                      <a:pt x="26129" y="125815"/>
                      <a:pt x="27107" y="128490"/>
                    </a:cubicBezTo>
                    <a:cubicBezTo>
                      <a:pt x="27858" y="130545"/>
                      <a:pt x="28706" y="132567"/>
                      <a:pt x="29619" y="134557"/>
                    </a:cubicBezTo>
                    <a:cubicBezTo>
                      <a:pt x="30826" y="137167"/>
                      <a:pt x="30337" y="140233"/>
                      <a:pt x="28314" y="142255"/>
                    </a:cubicBezTo>
                    <a:lnTo>
                      <a:pt x="18430" y="152139"/>
                    </a:lnTo>
                    <a:cubicBezTo>
                      <a:pt x="15788" y="154782"/>
                      <a:pt x="15788" y="159087"/>
                      <a:pt x="18430" y="161730"/>
                    </a:cubicBezTo>
                    <a:lnTo>
                      <a:pt x="40906" y="184205"/>
                    </a:lnTo>
                    <a:cubicBezTo>
                      <a:pt x="42227" y="185526"/>
                      <a:pt x="43964" y="186186"/>
                      <a:pt x="45701" y="186186"/>
                    </a:cubicBezTo>
                    <a:cubicBezTo>
                      <a:pt x="47438" y="186186"/>
                      <a:pt x="49175" y="185526"/>
                      <a:pt x="50496" y="184205"/>
                    </a:cubicBezTo>
                    <a:lnTo>
                      <a:pt x="60380" y="174321"/>
                    </a:lnTo>
                    <a:cubicBezTo>
                      <a:pt x="61670" y="173031"/>
                      <a:pt x="63385" y="172364"/>
                      <a:pt x="65135" y="172364"/>
                    </a:cubicBezTo>
                    <a:cubicBezTo>
                      <a:pt x="66128" y="172364"/>
                      <a:pt x="67133" y="172579"/>
                      <a:pt x="68078" y="173016"/>
                    </a:cubicBezTo>
                    <a:cubicBezTo>
                      <a:pt x="70068" y="173929"/>
                      <a:pt x="72090" y="174778"/>
                      <a:pt x="74145" y="175528"/>
                    </a:cubicBezTo>
                    <a:cubicBezTo>
                      <a:pt x="76820" y="176506"/>
                      <a:pt x="78647" y="179051"/>
                      <a:pt x="78647" y="181889"/>
                    </a:cubicBezTo>
                    <a:lnTo>
                      <a:pt x="78647" y="195883"/>
                    </a:lnTo>
                    <a:cubicBezTo>
                      <a:pt x="78647" y="199601"/>
                      <a:pt x="81680" y="202635"/>
                      <a:pt x="85432" y="202635"/>
                    </a:cubicBezTo>
                    <a:lnTo>
                      <a:pt x="117203" y="202635"/>
                    </a:lnTo>
                    <a:cubicBezTo>
                      <a:pt x="120955" y="202635"/>
                      <a:pt x="123988" y="199601"/>
                      <a:pt x="123988" y="195883"/>
                    </a:cubicBezTo>
                    <a:lnTo>
                      <a:pt x="123988" y="181889"/>
                    </a:lnTo>
                    <a:cubicBezTo>
                      <a:pt x="123988" y="179051"/>
                      <a:pt x="125815" y="176506"/>
                      <a:pt x="128490" y="175528"/>
                    </a:cubicBezTo>
                    <a:cubicBezTo>
                      <a:pt x="130545" y="174778"/>
                      <a:pt x="132600" y="173929"/>
                      <a:pt x="134557" y="173016"/>
                    </a:cubicBezTo>
                    <a:cubicBezTo>
                      <a:pt x="135502" y="172579"/>
                      <a:pt x="136507" y="172364"/>
                      <a:pt x="137500" y="172364"/>
                    </a:cubicBezTo>
                    <a:cubicBezTo>
                      <a:pt x="139250" y="172364"/>
                      <a:pt x="140965" y="173031"/>
                      <a:pt x="142255" y="174321"/>
                    </a:cubicBezTo>
                    <a:lnTo>
                      <a:pt x="152139" y="184205"/>
                    </a:lnTo>
                    <a:cubicBezTo>
                      <a:pt x="153460" y="185526"/>
                      <a:pt x="155197" y="186186"/>
                      <a:pt x="156934" y="186186"/>
                    </a:cubicBezTo>
                    <a:cubicBezTo>
                      <a:pt x="158671" y="186186"/>
                      <a:pt x="160408" y="185526"/>
                      <a:pt x="161730" y="184205"/>
                    </a:cubicBezTo>
                    <a:lnTo>
                      <a:pt x="184205" y="161730"/>
                    </a:lnTo>
                    <a:cubicBezTo>
                      <a:pt x="186847" y="159087"/>
                      <a:pt x="186847" y="154782"/>
                      <a:pt x="184205" y="152139"/>
                    </a:cubicBezTo>
                    <a:lnTo>
                      <a:pt x="174321" y="142255"/>
                    </a:lnTo>
                    <a:cubicBezTo>
                      <a:pt x="172298" y="140233"/>
                      <a:pt x="171809" y="137167"/>
                      <a:pt x="173016" y="134557"/>
                    </a:cubicBezTo>
                    <a:cubicBezTo>
                      <a:pt x="173929" y="132600"/>
                      <a:pt x="174778" y="130545"/>
                      <a:pt x="175528" y="128490"/>
                    </a:cubicBezTo>
                    <a:cubicBezTo>
                      <a:pt x="176506" y="125815"/>
                      <a:pt x="179051" y="123988"/>
                      <a:pt x="181889" y="123988"/>
                    </a:cubicBezTo>
                    <a:lnTo>
                      <a:pt x="195883" y="123988"/>
                    </a:lnTo>
                    <a:cubicBezTo>
                      <a:pt x="199601" y="123988"/>
                      <a:pt x="202635" y="120955"/>
                      <a:pt x="202635" y="117203"/>
                    </a:cubicBezTo>
                    <a:lnTo>
                      <a:pt x="202635" y="85432"/>
                    </a:lnTo>
                    <a:cubicBezTo>
                      <a:pt x="202635" y="81680"/>
                      <a:pt x="199601" y="78647"/>
                      <a:pt x="195883" y="78647"/>
                    </a:cubicBezTo>
                    <a:lnTo>
                      <a:pt x="181889" y="78647"/>
                    </a:lnTo>
                    <a:cubicBezTo>
                      <a:pt x="179051" y="78647"/>
                      <a:pt x="176506" y="76820"/>
                      <a:pt x="175528" y="74145"/>
                    </a:cubicBezTo>
                    <a:cubicBezTo>
                      <a:pt x="174778" y="72090"/>
                      <a:pt x="173929" y="70068"/>
                      <a:pt x="173016" y="68078"/>
                    </a:cubicBezTo>
                    <a:cubicBezTo>
                      <a:pt x="171809" y="65468"/>
                      <a:pt x="172298" y="62402"/>
                      <a:pt x="174321" y="60380"/>
                    </a:cubicBezTo>
                    <a:lnTo>
                      <a:pt x="184205" y="50496"/>
                    </a:lnTo>
                    <a:cubicBezTo>
                      <a:pt x="186847" y="47854"/>
                      <a:pt x="186847" y="43548"/>
                      <a:pt x="184205" y="40906"/>
                    </a:cubicBezTo>
                    <a:lnTo>
                      <a:pt x="161730" y="18430"/>
                    </a:lnTo>
                    <a:cubicBezTo>
                      <a:pt x="160408" y="17109"/>
                      <a:pt x="158671" y="16449"/>
                      <a:pt x="156934" y="16449"/>
                    </a:cubicBezTo>
                    <a:cubicBezTo>
                      <a:pt x="155197" y="16449"/>
                      <a:pt x="153460" y="17109"/>
                      <a:pt x="152139" y="18430"/>
                    </a:cubicBezTo>
                    <a:lnTo>
                      <a:pt x="142255" y="28314"/>
                    </a:lnTo>
                    <a:cubicBezTo>
                      <a:pt x="140965" y="29604"/>
                      <a:pt x="139250" y="30271"/>
                      <a:pt x="137500" y="30271"/>
                    </a:cubicBezTo>
                    <a:cubicBezTo>
                      <a:pt x="136507" y="30271"/>
                      <a:pt x="135502" y="30056"/>
                      <a:pt x="134557" y="29619"/>
                    </a:cubicBezTo>
                    <a:cubicBezTo>
                      <a:pt x="132600" y="28706"/>
                      <a:pt x="130545" y="27858"/>
                      <a:pt x="128490" y="27107"/>
                    </a:cubicBezTo>
                    <a:cubicBezTo>
                      <a:pt x="125815" y="26129"/>
                      <a:pt x="123988" y="23584"/>
                      <a:pt x="123988" y="20747"/>
                    </a:cubicBezTo>
                    <a:lnTo>
                      <a:pt x="123988" y="6753"/>
                    </a:lnTo>
                    <a:cubicBezTo>
                      <a:pt x="123988" y="3034"/>
                      <a:pt x="120955" y="0"/>
                      <a:pt x="1172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41"/>
              <p:cNvSpPr/>
              <p:nvPr/>
            </p:nvSpPr>
            <p:spPr>
              <a:xfrm>
                <a:off x="2782450" y="1364300"/>
                <a:ext cx="2038775" cy="2967075"/>
              </a:xfrm>
              <a:custGeom>
                <a:avLst/>
                <a:gdLst/>
                <a:ahLst/>
                <a:cxnLst/>
                <a:rect l="l" t="t" r="r" b="b"/>
                <a:pathLst>
                  <a:path w="81551" h="118683" extrusionOk="0">
                    <a:moveTo>
                      <a:pt x="56812" y="1"/>
                    </a:moveTo>
                    <a:cubicBezTo>
                      <a:pt x="56795" y="1"/>
                      <a:pt x="56777" y="1"/>
                      <a:pt x="56760" y="1"/>
                    </a:cubicBezTo>
                    <a:cubicBezTo>
                      <a:pt x="55031" y="66"/>
                      <a:pt x="53400" y="1045"/>
                      <a:pt x="51932" y="2480"/>
                    </a:cubicBezTo>
                    <a:cubicBezTo>
                      <a:pt x="35818" y="17779"/>
                      <a:pt x="19671" y="33012"/>
                      <a:pt x="3524" y="48278"/>
                    </a:cubicBezTo>
                    <a:cubicBezTo>
                      <a:pt x="1" y="51638"/>
                      <a:pt x="490" y="56727"/>
                      <a:pt x="4633" y="59239"/>
                    </a:cubicBezTo>
                    <a:cubicBezTo>
                      <a:pt x="13506" y="64588"/>
                      <a:pt x="22607" y="69644"/>
                      <a:pt x="31610" y="74831"/>
                    </a:cubicBezTo>
                    <a:cubicBezTo>
                      <a:pt x="32164" y="75157"/>
                      <a:pt x="32393" y="75386"/>
                      <a:pt x="32099" y="76103"/>
                    </a:cubicBezTo>
                    <a:cubicBezTo>
                      <a:pt x="29163" y="83051"/>
                      <a:pt x="26293" y="89999"/>
                      <a:pt x="23389" y="96947"/>
                    </a:cubicBezTo>
                    <a:cubicBezTo>
                      <a:pt x="21595" y="101253"/>
                      <a:pt x="19769" y="105526"/>
                      <a:pt x="18072" y="109897"/>
                    </a:cubicBezTo>
                    <a:cubicBezTo>
                      <a:pt x="16833" y="113061"/>
                      <a:pt x="18333" y="116519"/>
                      <a:pt x="21334" y="117987"/>
                    </a:cubicBezTo>
                    <a:cubicBezTo>
                      <a:pt x="22306" y="118450"/>
                      <a:pt x="23259" y="118683"/>
                      <a:pt x="24201" y="118683"/>
                    </a:cubicBezTo>
                    <a:cubicBezTo>
                      <a:pt x="25978" y="118683"/>
                      <a:pt x="27720" y="117856"/>
                      <a:pt x="29489" y="116193"/>
                    </a:cubicBezTo>
                    <a:cubicBezTo>
                      <a:pt x="45636" y="100927"/>
                      <a:pt x="61783" y="85661"/>
                      <a:pt x="77897" y="70362"/>
                    </a:cubicBezTo>
                    <a:cubicBezTo>
                      <a:pt x="81551" y="66904"/>
                      <a:pt x="80833" y="61750"/>
                      <a:pt x="76462" y="59239"/>
                    </a:cubicBezTo>
                    <a:cubicBezTo>
                      <a:pt x="67557" y="54117"/>
                      <a:pt x="58684" y="48963"/>
                      <a:pt x="49812" y="43842"/>
                    </a:cubicBezTo>
                    <a:cubicBezTo>
                      <a:pt x="49257" y="43516"/>
                      <a:pt x="49029" y="43222"/>
                      <a:pt x="49322" y="42537"/>
                    </a:cubicBezTo>
                    <a:cubicBezTo>
                      <a:pt x="54085" y="31316"/>
                      <a:pt x="58945" y="20127"/>
                      <a:pt x="63349" y="8776"/>
                    </a:cubicBezTo>
                    <a:cubicBezTo>
                      <a:pt x="64974" y="4518"/>
                      <a:pt x="61709" y="1"/>
                      <a:pt x="56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41"/>
              <p:cNvSpPr/>
              <p:nvPr/>
            </p:nvSpPr>
            <p:spPr>
              <a:xfrm>
                <a:off x="1190625" y="238125"/>
                <a:ext cx="5219200" cy="5219200"/>
              </a:xfrm>
              <a:custGeom>
                <a:avLst/>
                <a:gdLst/>
                <a:ahLst/>
                <a:cxnLst/>
                <a:rect l="l" t="t" r="r" b="b"/>
                <a:pathLst>
                  <a:path w="208768" h="208768" extrusionOk="0">
                    <a:moveTo>
                      <a:pt x="120498" y="48114"/>
                    </a:moveTo>
                    <a:cubicBezTo>
                      <a:pt x="121900" y="48114"/>
                      <a:pt x="123107" y="48701"/>
                      <a:pt x="123825" y="49713"/>
                    </a:cubicBezTo>
                    <a:cubicBezTo>
                      <a:pt x="124184" y="50235"/>
                      <a:pt x="124706" y="51344"/>
                      <a:pt x="124151" y="52714"/>
                    </a:cubicBezTo>
                    <a:cubicBezTo>
                      <a:pt x="120596" y="61880"/>
                      <a:pt x="116681" y="71144"/>
                      <a:pt x="112865" y="80082"/>
                    </a:cubicBezTo>
                    <a:cubicBezTo>
                      <a:pt x="111951" y="82202"/>
                      <a:pt x="111071" y="84290"/>
                      <a:pt x="110190" y="86410"/>
                    </a:cubicBezTo>
                    <a:cubicBezTo>
                      <a:pt x="109505" y="88008"/>
                      <a:pt x="109603" y="90194"/>
                      <a:pt x="111951" y="91531"/>
                    </a:cubicBezTo>
                    <a:cubicBezTo>
                      <a:pt x="120889" y="96685"/>
                      <a:pt x="129631" y="101774"/>
                      <a:pt x="138602" y="106928"/>
                    </a:cubicBezTo>
                    <a:cubicBezTo>
                      <a:pt x="139907" y="107678"/>
                      <a:pt x="140689" y="108755"/>
                      <a:pt x="140820" y="109929"/>
                    </a:cubicBezTo>
                    <a:cubicBezTo>
                      <a:pt x="140983" y="111071"/>
                      <a:pt x="140494" y="112212"/>
                      <a:pt x="139450" y="113191"/>
                    </a:cubicBezTo>
                    <a:cubicBezTo>
                      <a:pt x="123336" y="128490"/>
                      <a:pt x="107058" y="143886"/>
                      <a:pt x="91075" y="158989"/>
                    </a:cubicBezTo>
                    <a:cubicBezTo>
                      <a:pt x="89731" y="160275"/>
                      <a:pt x="88704" y="160669"/>
                      <a:pt x="87866" y="160669"/>
                    </a:cubicBezTo>
                    <a:cubicBezTo>
                      <a:pt x="87281" y="160669"/>
                      <a:pt x="86788" y="160476"/>
                      <a:pt x="86345" y="160261"/>
                    </a:cubicBezTo>
                    <a:cubicBezTo>
                      <a:pt x="84714" y="159479"/>
                      <a:pt x="83964" y="157684"/>
                      <a:pt x="84616" y="156053"/>
                    </a:cubicBezTo>
                    <a:cubicBezTo>
                      <a:pt x="89020" y="144571"/>
                      <a:pt x="93652" y="134100"/>
                      <a:pt x="98610" y="122357"/>
                    </a:cubicBezTo>
                    <a:cubicBezTo>
                      <a:pt x="98936" y="121574"/>
                      <a:pt x="99752" y="118932"/>
                      <a:pt x="96816" y="117236"/>
                    </a:cubicBezTo>
                    <a:cubicBezTo>
                      <a:pt x="87845" y="112082"/>
                      <a:pt x="78810" y="107026"/>
                      <a:pt x="69904" y="101643"/>
                    </a:cubicBezTo>
                    <a:cubicBezTo>
                      <a:pt x="68763" y="100958"/>
                      <a:pt x="68045" y="99980"/>
                      <a:pt x="67947" y="98838"/>
                    </a:cubicBezTo>
                    <a:cubicBezTo>
                      <a:pt x="67817" y="97696"/>
                      <a:pt x="68306" y="96522"/>
                      <a:pt x="69317" y="95544"/>
                    </a:cubicBezTo>
                    <a:cubicBezTo>
                      <a:pt x="85464" y="80277"/>
                      <a:pt x="101480" y="65174"/>
                      <a:pt x="117692" y="49745"/>
                    </a:cubicBezTo>
                    <a:cubicBezTo>
                      <a:pt x="118802" y="48701"/>
                      <a:pt x="119748" y="48147"/>
                      <a:pt x="120498" y="48114"/>
                    </a:cubicBezTo>
                    <a:close/>
                    <a:moveTo>
                      <a:pt x="120335" y="41982"/>
                    </a:moveTo>
                    <a:cubicBezTo>
                      <a:pt x="118019" y="42047"/>
                      <a:pt x="115735" y="43189"/>
                      <a:pt x="113485" y="45309"/>
                    </a:cubicBezTo>
                    <a:cubicBezTo>
                      <a:pt x="97272" y="60738"/>
                      <a:pt x="81256" y="75841"/>
                      <a:pt x="65109" y="91107"/>
                    </a:cubicBezTo>
                    <a:cubicBezTo>
                      <a:pt x="62695" y="93391"/>
                      <a:pt x="61521" y="96457"/>
                      <a:pt x="61847" y="99491"/>
                    </a:cubicBezTo>
                    <a:cubicBezTo>
                      <a:pt x="62173" y="102524"/>
                      <a:pt x="63968" y="105199"/>
                      <a:pt x="66740" y="106895"/>
                    </a:cubicBezTo>
                    <a:cubicBezTo>
                      <a:pt x="75189" y="111984"/>
                      <a:pt x="83768" y="116812"/>
                      <a:pt x="92249" y="121672"/>
                    </a:cubicBezTo>
                    <a:cubicBezTo>
                      <a:pt x="88269" y="130936"/>
                      <a:pt x="84714" y="139646"/>
                      <a:pt x="81028" y="148551"/>
                    </a:cubicBezTo>
                    <a:cubicBezTo>
                      <a:pt x="64783" y="139939"/>
                      <a:pt x="54443" y="122944"/>
                      <a:pt x="54443" y="104384"/>
                    </a:cubicBezTo>
                    <a:cubicBezTo>
                      <a:pt x="54443" y="92901"/>
                      <a:pt x="58422" y="81680"/>
                      <a:pt x="65696" y="72775"/>
                    </a:cubicBezTo>
                    <a:cubicBezTo>
                      <a:pt x="72873" y="64033"/>
                      <a:pt x="82854" y="57900"/>
                      <a:pt x="93847" y="55552"/>
                    </a:cubicBezTo>
                    <a:cubicBezTo>
                      <a:pt x="95511" y="55193"/>
                      <a:pt x="96555" y="53562"/>
                      <a:pt x="96196" y="51898"/>
                    </a:cubicBezTo>
                    <a:cubicBezTo>
                      <a:pt x="95881" y="50468"/>
                      <a:pt x="94589" y="49490"/>
                      <a:pt x="93177" y="49490"/>
                    </a:cubicBezTo>
                    <a:cubicBezTo>
                      <a:pt x="92978" y="49490"/>
                      <a:pt x="92776" y="49509"/>
                      <a:pt x="92575" y="49550"/>
                    </a:cubicBezTo>
                    <a:cubicBezTo>
                      <a:pt x="80212" y="52224"/>
                      <a:pt x="68991" y="59075"/>
                      <a:pt x="60967" y="68926"/>
                    </a:cubicBezTo>
                    <a:cubicBezTo>
                      <a:pt x="52812" y="78875"/>
                      <a:pt x="48310" y="91466"/>
                      <a:pt x="48310" y="104384"/>
                    </a:cubicBezTo>
                    <a:cubicBezTo>
                      <a:pt x="48310" y="125423"/>
                      <a:pt x="60184" y="144702"/>
                      <a:pt x="78744" y="154259"/>
                    </a:cubicBezTo>
                    <a:cubicBezTo>
                      <a:pt x="77244" y="158761"/>
                      <a:pt x="79299" y="163654"/>
                      <a:pt x="83703" y="165774"/>
                    </a:cubicBezTo>
                    <a:cubicBezTo>
                      <a:pt x="85081" y="166445"/>
                      <a:pt x="86489" y="166799"/>
                      <a:pt x="87911" y="166799"/>
                    </a:cubicBezTo>
                    <a:cubicBezTo>
                      <a:pt x="90360" y="166799"/>
                      <a:pt x="92847" y="165749"/>
                      <a:pt x="95283" y="163458"/>
                    </a:cubicBezTo>
                    <a:cubicBezTo>
                      <a:pt x="111266" y="148323"/>
                      <a:pt x="127511" y="132926"/>
                      <a:pt x="143658" y="117627"/>
                    </a:cubicBezTo>
                    <a:cubicBezTo>
                      <a:pt x="146104" y="115344"/>
                      <a:pt x="147279" y="112245"/>
                      <a:pt x="146920" y="109211"/>
                    </a:cubicBezTo>
                    <a:cubicBezTo>
                      <a:pt x="146528" y="106112"/>
                      <a:pt x="144636" y="103340"/>
                      <a:pt x="141668" y="101643"/>
                    </a:cubicBezTo>
                    <a:cubicBezTo>
                      <a:pt x="133220" y="96783"/>
                      <a:pt x="124901" y="91955"/>
                      <a:pt x="116518" y="87095"/>
                    </a:cubicBezTo>
                    <a:cubicBezTo>
                      <a:pt x="120302" y="78222"/>
                      <a:pt x="124119" y="69317"/>
                      <a:pt x="127772" y="60249"/>
                    </a:cubicBezTo>
                    <a:cubicBezTo>
                      <a:pt x="144017" y="68861"/>
                      <a:pt x="154325" y="85855"/>
                      <a:pt x="154325" y="104384"/>
                    </a:cubicBezTo>
                    <a:cubicBezTo>
                      <a:pt x="154325" y="115833"/>
                      <a:pt x="150378" y="127022"/>
                      <a:pt x="143169" y="135894"/>
                    </a:cubicBezTo>
                    <a:cubicBezTo>
                      <a:pt x="136057" y="144604"/>
                      <a:pt x="126108" y="150769"/>
                      <a:pt x="115181" y="153150"/>
                    </a:cubicBezTo>
                    <a:cubicBezTo>
                      <a:pt x="113517" y="153542"/>
                      <a:pt x="112473" y="155173"/>
                      <a:pt x="112832" y="156804"/>
                    </a:cubicBezTo>
                    <a:cubicBezTo>
                      <a:pt x="113174" y="158258"/>
                      <a:pt x="114488" y="159213"/>
                      <a:pt x="115881" y="159213"/>
                    </a:cubicBezTo>
                    <a:cubicBezTo>
                      <a:pt x="116082" y="159213"/>
                      <a:pt x="116284" y="159193"/>
                      <a:pt x="116486" y="159152"/>
                    </a:cubicBezTo>
                    <a:cubicBezTo>
                      <a:pt x="128783" y="156445"/>
                      <a:pt x="139907" y="149529"/>
                      <a:pt x="147898" y="139744"/>
                    </a:cubicBezTo>
                    <a:cubicBezTo>
                      <a:pt x="155988" y="129794"/>
                      <a:pt x="160457" y="117236"/>
                      <a:pt x="160457" y="104384"/>
                    </a:cubicBezTo>
                    <a:cubicBezTo>
                      <a:pt x="160457" y="83344"/>
                      <a:pt x="148583" y="64065"/>
                      <a:pt x="129990" y="54508"/>
                    </a:cubicBezTo>
                    <a:cubicBezTo>
                      <a:pt x="130969" y="51702"/>
                      <a:pt x="130545" y="48701"/>
                      <a:pt x="128848" y="46255"/>
                    </a:cubicBezTo>
                    <a:cubicBezTo>
                      <a:pt x="126989" y="43580"/>
                      <a:pt x="123890" y="41982"/>
                      <a:pt x="120498" y="41982"/>
                    </a:cubicBezTo>
                    <a:close/>
                    <a:moveTo>
                      <a:pt x="120269" y="6100"/>
                    </a:moveTo>
                    <a:cubicBezTo>
                      <a:pt x="122324" y="6100"/>
                      <a:pt x="123988" y="7796"/>
                      <a:pt x="123988" y="9819"/>
                    </a:cubicBezTo>
                    <a:lnTo>
                      <a:pt x="123988" y="23813"/>
                    </a:lnTo>
                    <a:cubicBezTo>
                      <a:pt x="123988" y="27923"/>
                      <a:pt x="126630" y="31641"/>
                      <a:pt x="130512" y="33044"/>
                    </a:cubicBezTo>
                    <a:cubicBezTo>
                      <a:pt x="132469" y="33762"/>
                      <a:pt x="134426" y="34577"/>
                      <a:pt x="136351" y="35458"/>
                    </a:cubicBezTo>
                    <a:cubicBezTo>
                      <a:pt x="137689" y="36086"/>
                      <a:pt x="139119" y="36391"/>
                      <a:pt x="140538" y="36391"/>
                    </a:cubicBezTo>
                    <a:cubicBezTo>
                      <a:pt x="143096" y="36391"/>
                      <a:pt x="145619" y="35401"/>
                      <a:pt x="147507" y="33533"/>
                    </a:cubicBezTo>
                    <a:lnTo>
                      <a:pt x="157358" y="23649"/>
                    </a:lnTo>
                    <a:cubicBezTo>
                      <a:pt x="158092" y="22932"/>
                      <a:pt x="159046" y="22573"/>
                      <a:pt x="159996" y="22573"/>
                    </a:cubicBezTo>
                    <a:cubicBezTo>
                      <a:pt x="160946" y="22573"/>
                      <a:pt x="161892" y="22932"/>
                      <a:pt x="162610" y="23649"/>
                    </a:cubicBezTo>
                    <a:lnTo>
                      <a:pt x="185118" y="46157"/>
                    </a:lnTo>
                    <a:cubicBezTo>
                      <a:pt x="186553" y="47592"/>
                      <a:pt x="186553" y="49941"/>
                      <a:pt x="185118" y="51409"/>
                    </a:cubicBezTo>
                    <a:lnTo>
                      <a:pt x="175234" y="61260"/>
                    </a:lnTo>
                    <a:cubicBezTo>
                      <a:pt x="172331" y="64196"/>
                      <a:pt x="171548" y="68665"/>
                      <a:pt x="173309" y="72416"/>
                    </a:cubicBezTo>
                    <a:cubicBezTo>
                      <a:pt x="174190" y="74341"/>
                      <a:pt x="175006" y="76298"/>
                      <a:pt x="175723" y="78255"/>
                    </a:cubicBezTo>
                    <a:cubicBezTo>
                      <a:pt x="177126" y="82137"/>
                      <a:pt x="180845" y="84779"/>
                      <a:pt x="184955" y="84779"/>
                    </a:cubicBezTo>
                    <a:lnTo>
                      <a:pt x="198949" y="84779"/>
                    </a:lnTo>
                    <a:cubicBezTo>
                      <a:pt x="200971" y="84779"/>
                      <a:pt x="202635" y="86443"/>
                      <a:pt x="202635" y="88498"/>
                    </a:cubicBezTo>
                    <a:lnTo>
                      <a:pt x="202635" y="120269"/>
                    </a:lnTo>
                    <a:lnTo>
                      <a:pt x="202667" y="120269"/>
                    </a:lnTo>
                    <a:cubicBezTo>
                      <a:pt x="202667" y="122324"/>
                      <a:pt x="200971" y="123988"/>
                      <a:pt x="198949" y="123988"/>
                    </a:cubicBezTo>
                    <a:lnTo>
                      <a:pt x="184955" y="123988"/>
                    </a:lnTo>
                    <a:cubicBezTo>
                      <a:pt x="180845" y="123988"/>
                      <a:pt x="177126" y="126630"/>
                      <a:pt x="175723" y="130512"/>
                    </a:cubicBezTo>
                    <a:cubicBezTo>
                      <a:pt x="175006" y="132469"/>
                      <a:pt x="174190" y="134426"/>
                      <a:pt x="173309" y="136351"/>
                    </a:cubicBezTo>
                    <a:cubicBezTo>
                      <a:pt x="171548" y="140102"/>
                      <a:pt x="172331" y="144571"/>
                      <a:pt x="175234" y="147507"/>
                    </a:cubicBezTo>
                    <a:lnTo>
                      <a:pt x="185118" y="157358"/>
                    </a:lnTo>
                    <a:cubicBezTo>
                      <a:pt x="186553" y="158826"/>
                      <a:pt x="186553" y="161175"/>
                      <a:pt x="185118" y="162610"/>
                    </a:cubicBezTo>
                    <a:lnTo>
                      <a:pt x="162610" y="185118"/>
                    </a:lnTo>
                    <a:cubicBezTo>
                      <a:pt x="161892" y="185835"/>
                      <a:pt x="160946" y="186194"/>
                      <a:pt x="159996" y="186194"/>
                    </a:cubicBezTo>
                    <a:cubicBezTo>
                      <a:pt x="159046" y="186194"/>
                      <a:pt x="158092" y="185835"/>
                      <a:pt x="157358" y="185118"/>
                    </a:cubicBezTo>
                    <a:lnTo>
                      <a:pt x="147507" y="175234"/>
                    </a:lnTo>
                    <a:cubicBezTo>
                      <a:pt x="145640" y="173366"/>
                      <a:pt x="143111" y="172376"/>
                      <a:pt x="140546" y="172376"/>
                    </a:cubicBezTo>
                    <a:cubicBezTo>
                      <a:pt x="139123" y="172376"/>
                      <a:pt x="137689" y="172681"/>
                      <a:pt x="136351" y="173309"/>
                    </a:cubicBezTo>
                    <a:cubicBezTo>
                      <a:pt x="134426" y="174190"/>
                      <a:pt x="132469" y="175006"/>
                      <a:pt x="130512" y="175723"/>
                    </a:cubicBezTo>
                    <a:cubicBezTo>
                      <a:pt x="126630" y="177126"/>
                      <a:pt x="123988" y="180845"/>
                      <a:pt x="123988" y="184955"/>
                    </a:cubicBezTo>
                    <a:lnTo>
                      <a:pt x="123988" y="198949"/>
                    </a:lnTo>
                    <a:cubicBezTo>
                      <a:pt x="123988" y="200971"/>
                      <a:pt x="122324" y="202635"/>
                      <a:pt x="120269" y="202635"/>
                    </a:cubicBezTo>
                    <a:lnTo>
                      <a:pt x="88498" y="202635"/>
                    </a:lnTo>
                    <a:cubicBezTo>
                      <a:pt x="86443" y="202635"/>
                      <a:pt x="84779" y="200971"/>
                      <a:pt x="84779" y="198949"/>
                    </a:cubicBezTo>
                    <a:lnTo>
                      <a:pt x="84779" y="184955"/>
                    </a:lnTo>
                    <a:cubicBezTo>
                      <a:pt x="84779" y="180845"/>
                      <a:pt x="82137" y="177126"/>
                      <a:pt x="78255" y="175723"/>
                    </a:cubicBezTo>
                    <a:cubicBezTo>
                      <a:pt x="76298" y="175006"/>
                      <a:pt x="74341" y="174190"/>
                      <a:pt x="72416" y="173309"/>
                    </a:cubicBezTo>
                    <a:cubicBezTo>
                      <a:pt x="71079" y="172690"/>
                      <a:pt x="69643" y="172363"/>
                      <a:pt x="68241" y="172363"/>
                    </a:cubicBezTo>
                    <a:cubicBezTo>
                      <a:pt x="65664" y="172363"/>
                      <a:pt x="63152" y="173375"/>
                      <a:pt x="61260" y="175234"/>
                    </a:cubicBezTo>
                    <a:lnTo>
                      <a:pt x="51409" y="185118"/>
                    </a:lnTo>
                    <a:cubicBezTo>
                      <a:pt x="50675" y="185835"/>
                      <a:pt x="49721" y="186194"/>
                      <a:pt x="48771" y="186194"/>
                    </a:cubicBezTo>
                    <a:cubicBezTo>
                      <a:pt x="47821" y="186194"/>
                      <a:pt x="46875" y="185835"/>
                      <a:pt x="46157" y="185118"/>
                    </a:cubicBezTo>
                    <a:lnTo>
                      <a:pt x="23649" y="162610"/>
                    </a:lnTo>
                    <a:cubicBezTo>
                      <a:pt x="22214" y="161175"/>
                      <a:pt x="22214" y="158826"/>
                      <a:pt x="23649" y="157358"/>
                    </a:cubicBezTo>
                    <a:lnTo>
                      <a:pt x="33533" y="147507"/>
                    </a:lnTo>
                    <a:cubicBezTo>
                      <a:pt x="36436" y="144571"/>
                      <a:pt x="37219" y="140102"/>
                      <a:pt x="35458" y="136351"/>
                    </a:cubicBezTo>
                    <a:cubicBezTo>
                      <a:pt x="34577" y="134426"/>
                      <a:pt x="33762" y="132469"/>
                      <a:pt x="33044" y="130512"/>
                    </a:cubicBezTo>
                    <a:cubicBezTo>
                      <a:pt x="31641" y="126630"/>
                      <a:pt x="27923" y="123988"/>
                      <a:pt x="23813" y="123988"/>
                    </a:cubicBezTo>
                    <a:lnTo>
                      <a:pt x="9819" y="123988"/>
                    </a:lnTo>
                    <a:cubicBezTo>
                      <a:pt x="7796" y="123988"/>
                      <a:pt x="6100" y="122324"/>
                      <a:pt x="6100" y="120269"/>
                    </a:cubicBezTo>
                    <a:lnTo>
                      <a:pt x="6100" y="88498"/>
                    </a:lnTo>
                    <a:cubicBezTo>
                      <a:pt x="6100" y="86443"/>
                      <a:pt x="7796" y="84779"/>
                      <a:pt x="9819" y="84779"/>
                    </a:cubicBezTo>
                    <a:lnTo>
                      <a:pt x="23813" y="84779"/>
                    </a:lnTo>
                    <a:cubicBezTo>
                      <a:pt x="27923" y="84779"/>
                      <a:pt x="31641" y="82137"/>
                      <a:pt x="33044" y="78255"/>
                    </a:cubicBezTo>
                    <a:cubicBezTo>
                      <a:pt x="33762" y="76298"/>
                      <a:pt x="34577" y="74308"/>
                      <a:pt x="35458" y="72416"/>
                    </a:cubicBezTo>
                    <a:cubicBezTo>
                      <a:pt x="37219" y="68665"/>
                      <a:pt x="36436" y="64163"/>
                      <a:pt x="33533" y="61260"/>
                    </a:cubicBezTo>
                    <a:lnTo>
                      <a:pt x="23649" y="51409"/>
                    </a:lnTo>
                    <a:cubicBezTo>
                      <a:pt x="22214" y="49941"/>
                      <a:pt x="22214" y="47592"/>
                      <a:pt x="23649" y="46124"/>
                    </a:cubicBezTo>
                    <a:lnTo>
                      <a:pt x="46157" y="23649"/>
                    </a:lnTo>
                    <a:cubicBezTo>
                      <a:pt x="46875" y="22932"/>
                      <a:pt x="47821" y="22573"/>
                      <a:pt x="48771" y="22573"/>
                    </a:cubicBezTo>
                    <a:cubicBezTo>
                      <a:pt x="49721" y="22573"/>
                      <a:pt x="50675" y="22932"/>
                      <a:pt x="51409" y="23649"/>
                    </a:cubicBezTo>
                    <a:lnTo>
                      <a:pt x="61260" y="33533"/>
                    </a:lnTo>
                    <a:cubicBezTo>
                      <a:pt x="63128" y="35401"/>
                      <a:pt x="65656" y="36391"/>
                      <a:pt x="68221" y="36391"/>
                    </a:cubicBezTo>
                    <a:cubicBezTo>
                      <a:pt x="69644" y="36391"/>
                      <a:pt x="71078" y="36086"/>
                      <a:pt x="72416" y="35458"/>
                    </a:cubicBezTo>
                    <a:cubicBezTo>
                      <a:pt x="74341" y="34577"/>
                      <a:pt x="76298" y="33762"/>
                      <a:pt x="78255" y="33044"/>
                    </a:cubicBezTo>
                    <a:cubicBezTo>
                      <a:pt x="82137" y="31641"/>
                      <a:pt x="84779" y="27923"/>
                      <a:pt x="84779" y="23813"/>
                    </a:cubicBezTo>
                    <a:lnTo>
                      <a:pt x="84779" y="9819"/>
                    </a:lnTo>
                    <a:cubicBezTo>
                      <a:pt x="84779" y="7796"/>
                      <a:pt x="86443" y="6100"/>
                      <a:pt x="88498" y="6100"/>
                    </a:cubicBezTo>
                    <a:close/>
                    <a:moveTo>
                      <a:pt x="88498" y="0"/>
                    </a:moveTo>
                    <a:cubicBezTo>
                      <a:pt x="83050" y="0"/>
                      <a:pt x="78646" y="4404"/>
                      <a:pt x="78646" y="9819"/>
                    </a:cubicBezTo>
                    <a:lnTo>
                      <a:pt x="78646" y="23813"/>
                    </a:lnTo>
                    <a:cubicBezTo>
                      <a:pt x="78646" y="25346"/>
                      <a:pt x="77635" y="26748"/>
                      <a:pt x="76167" y="27303"/>
                    </a:cubicBezTo>
                    <a:cubicBezTo>
                      <a:pt x="74014" y="28086"/>
                      <a:pt x="71894" y="28966"/>
                      <a:pt x="69839" y="29912"/>
                    </a:cubicBezTo>
                    <a:cubicBezTo>
                      <a:pt x="69321" y="30160"/>
                      <a:pt x="68769" y="30279"/>
                      <a:pt x="68223" y="30279"/>
                    </a:cubicBezTo>
                    <a:cubicBezTo>
                      <a:pt x="67256" y="30279"/>
                      <a:pt x="66307" y="29904"/>
                      <a:pt x="65599" y="29195"/>
                    </a:cubicBezTo>
                    <a:lnTo>
                      <a:pt x="55715" y="19344"/>
                    </a:lnTo>
                    <a:cubicBezTo>
                      <a:pt x="53806" y="17419"/>
                      <a:pt x="51287" y="16457"/>
                      <a:pt x="48767" y="16457"/>
                    </a:cubicBezTo>
                    <a:cubicBezTo>
                      <a:pt x="46247" y="16457"/>
                      <a:pt x="43727" y="17419"/>
                      <a:pt x="41819" y="19344"/>
                    </a:cubicBezTo>
                    <a:lnTo>
                      <a:pt x="19344" y="41819"/>
                    </a:lnTo>
                    <a:cubicBezTo>
                      <a:pt x="15494" y="45635"/>
                      <a:pt x="15494" y="51898"/>
                      <a:pt x="19344" y="55715"/>
                    </a:cubicBezTo>
                    <a:lnTo>
                      <a:pt x="29195" y="65599"/>
                    </a:lnTo>
                    <a:cubicBezTo>
                      <a:pt x="30304" y="66708"/>
                      <a:pt x="30597" y="68404"/>
                      <a:pt x="29912" y="69839"/>
                    </a:cubicBezTo>
                    <a:cubicBezTo>
                      <a:pt x="28966" y="71894"/>
                      <a:pt x="28086" y="74014"/>
                      <a:pt x="27303" y="76167"/>
                    </a:cubicBezTo>
                    <a:cubicBezTo>
                      <a:pt x="26781" y="77635"/>
                      <a:pt x="25346" y="78646"/>
                      <a:pt x="23813" y="78646"/>
                    </a:cubicBezTo>
                    <a:lnTo>
                      <a:pt x="9819" y="78646"/>
                    </a:lnTo>
                    <a:cubicBezTo>
                      <a:pt x="4404" y="78646"/>
                      <a:pt x="0" y="83050"/>
                      <a:pt x="0" y="88498"/>
                    </a:cubicBezTo>
                    <a:lnTo>
                      <a:pt x="0" y="120269"/>
                    </a:lnTo>
                    <a:cubicBezTo>
                      <a:pt x="0" y="125717"/>
                      <a:pt x="4404" y="130121"/>
                      <a:pt x="9819" y="130121"/>
                    </a:cubicBezTo>
                    <a:lnTo>
                      <a:pt x="23813" y="130121"/>
                    </a:lnTo>
                    <a:cubicBezTo>
                      <a:pt x="25346" y="130121"/>
                      <a:pt x="26748" y="131132"/>
                      <a:pt x="27303" y="132600"/>
                    </a:cubicBezTo>
                    <a:cubicBezTo>
                      <a:pt x="28086" y="134753"/>
                      <a:pt x="28966" y="136873"/>
                      <a:pt x="29912" y="138928"/>
                    </a:cubicBezTo>
                    <a:cubicBezTo>
                      <a:pt x="30597" y="140363"/>
                      <a:pt x="30304" y="142060"/>
                      <a:pt x="29195" y="143169"/>
                    </a:cubicBezTo>
                    <a:lnTo>
                      <a:pt x="19344" y="153052"/>
                    </a:lnTo>
                    <a:cubicBezTo>
                      <a:pt x="15494" y="156869"/>
                      <a:pt x="15494" y="163132"/>
                      <a:pt x="19344" y="166948"/>
                    </a:cubicBezTo>
                    <a:lnTo>
                      <a:pt x="41819" y="189424"/>
                    </a:lnTo>
                    <a:cubicBezTo>
                      <a:pt x="43727" y="191348"/>
                      <a:pt x="46247" y="192310"/>
                      <a:pt x="48767" y="192310"/>
                    </a:cubicBezTo>
                    <a:cubicBezTo>
                      <a:pt x="51287" y="192310"/>
                      <a:pt x="53806" y="191348"/>
                      <a:pt x="55715" y="189424"/>
                    </a:cubicBezTo>
                    <a:lnTo>
                      <a:pt x="65599" y="179572"/>
                    </a:lnTo>
                    <a:cubicBezTo>
                      <a:pt x="66307" y="178863"/>
                      <a:pt x="67256" y="178488"/>
                      <a:pt x="68223" y="178488"/>
                    </a:cubicBezTo>
                    <a:cubicBezTo>
                      <a:pt x="68769" y="178488"/>
                      <a:pt x="69321" y="178608"/>
                      <a:pt x="69839" y="178855"/>
                    </a:cubicBezTo>
                    <a:cubicBezTo>
                      <a:pt x="71894" y="179801"/>
                      <a:pt x="74014" y="180681"/>
                      <a:pt x="76167" y="181464"/>
                    </a:cubicBezTo>
                    <a:cubicBezTo>
                      <a:pt x="77635" y="182019"/>
                      <a:pt x="78646" y="183421"/>
                      <a:pt x="78646" y="184955"/>
                    </a:cubicBezTo>
                    <a:lnTo>
                      <a:pt x="78646" y="198949"/>
                    </a:lnTo>
                    <a:cubicBezTo>
                      <a:pt x="78646" y="204363"/>
                      <a:pt x="83050" y="208767"/>
                      <a:pt x="88498" y="208767"/>
                    </a:cubicBezTo>
                    <a:lnTo>
                      <a:pt x="120269" y="208767"/>
                    </a:lnTo>
                    <a:cubicBezTo>
                      <a:pt x="125717" y="208767"/>
                      <a:pt x="130121" y="204363"/>
                      <a:pt x="130121" y="198949"/>
                    </a:cubicBezTo>
                    <a:lnTo>
                      <a:pt x="130121" y="184955"/>
                    </a:lnTo>
                    <a:cubicBezTo>
                      <a:pt x="130121" y="183421"/>
                      <a:pt x="131132" y="182019"/>
                      <a:pt x="132600" y="181464"/>
                    </a:cubicBezTo>
                    <a:cubicBezTo>
                      <a:pt x="134753" y="180681"/>
                      <a:pt x="136873" y="179801"/>
                      <a:pt x="138928" y="178855"/>
                    </a:cubicBezTo>
                    <a:cubicBezTo>
                      <a:pt x="139446" y="178608"/>
                      <a:pt x="139998" y="178488"/>
                      <a:pt x="140544" y="178488"/>
                    </a:cubicBezTo>
                    <a:cubicBezTo>
                      <a:pt x="141511" y="178488"/>
                      <a:pt x="142460" y="178863"/>
                      <a:pt x="143169" y="179572"/>
                    </a:cubicBezTo>
                    <a:lnTo>
                      <a:pt x="153052" y="189424"/>
                    </a:lnTo>
                    <a:cubicBezTo>
                      <a:pt x="154961" y="191348"/>
                      <a:pt x="157481" y="192310"/>
                      <a:pt x="160000" y="192310"/>
                    </a:cubicBezTo>
                    <a:cubicBezTo>
                      <a:pt x="162520" y="192310"/>
                      <a:pt x="165040" y="191348"/>
                      <a:pt x="166948" y="189424"/>
                    </a:cubicBezTo>
                    <a:lnTo>
                      <a:pt x="189424" y="166948"/>
                    </a:lnTo>
                    <a:cubicBezTo>
                      <a:pt x="193273" y="163132"/>
                      <a:pt x="193273" y="156869"/>
                      <a:pt x="189424" y="153052"/>
                    </a:cubicBezTo>
                    <a:lnTo>
                      <a:pt x="179572" y="143169"/>
                    </a:lnTo>
                    <a:cubicBezTo>
                      <a:pt x="178463" y="142060"/>
                      <a:pt x="178170" y="140363"/>
                      <a:pt x="178855" y="138928"/>
                    </a:cubicBezTo>
                    <a:cubicBezTo>
                      <a:pt x="179801" y="136873"/>
                      <a:pt x="180681" y="134753"/>
                      <a:pt x="181464" y="132600"/>
                    </a:cubicBezTo>
                    <a:cubicBezTo>
                      <a:pt x="181986" y="131132"/>
                      <a:pt x="183421" y="130121"/>
                      <a:pt x="184955" y="130121"/>
                    </a:cubicBezTo>
                    <a:lnTo>
                      <a:pt x="198949" y="130121"/>
                    </a:lnTo>
                    <a:cubicBezTo>
                      <a:pt x="204363" y="130121"/>
                      <a:pt x="208767" y="125717"/>
                      <a:pt x="208767" y="120269"/>
                    </a:cubicBezTo>
                    <a:lnTo>
                      <a:pt x="208767" y="88498"/>
                    </a:lnTo>
                    <a:cubicBezTo>
                      <a:pt x="208767" y="83050"/>
                      <a:pt x="204363" y="78646"/>
                      <a:pt x="198949" y="78646"/>
                    </a:cubicBezTo>
                    <a:lnTo>
                      <a:pt x="184955" y="78646"/>
                    </a:lnTo>
                    <a:cubicBezTo>
                      <a:pt x="183421" y="78646"/>
                      <a:pt x="182019" y="77635"/>
                      <a:pt x="181464" y="76167"/>
                    </a:cubicBezTo>
                    <a:cubicBezTo>
                      <a:pt x="180681" y="74014"/>
                      <a:pt x="179801" y="71894"/>
                      <a:pt x="178855" y="69839"/>
                    </a:cubicBezTo>
                    <a:cubicBezTo>
                      <a:pt x="178170" y="68404"/>
                      <a:pt x="178463" y="66708"/>
                      <a:pt x="179572" y="65599"/>
                    </a:cubicBezTo>
                    <a:lnTo>
                      <a:pt x="189424" y="55715"/>
                    </a:lnTo>
                    <a:cubicBezTo>
                      <a:pt x="193273" y="51898"/>
                      <a:pt x="193273" y="45635"/>
                      <a:pt x="189424" y="41819"/>
                    </a:cubicBezTo>
                    <a:lnTo>
                      <a:pt x="166948" y="19344"/>
                    </a:lnTo>
                    <a:cubicBezTo>
                      <a:pt x="165040" y="17419"/>
                      <a:pt x="162520" y="16457"/>
                      <a:pt x="160000" y="16457"/>
                    </a:cubicBezTo>
                    <a:cubicBezTo>
                      <a:pt x="157481" y="16457"/>
                      <a:pt x="154961" y="17419"/>
                      <a:pt x="153052" y="19344"/>
                    </a:cubicBezTo>
                    <a:lnTo>
                      <a:pt x="143169" y="29195"/>
                    </a:lnTo>
                    <a:cubicBezTo>
                      <a:pt x="142460" y="29904"/>
                      <a:pt x="141511" y="30279"/>
                      <a:pt x="140544" y="30279"/>
                    </a:cubicBezTo>
                    <a:cubicBezTo>
                      <a:pt x="139998" y="30279"/>
                      <a:pt x="139446" y="30160"/>
                      <a:pt x="138928" y="29912"/>
                    </a:cubicBezTo>
                    <a:cubicBezTo>
                      <a:pt x="136873" y="28966"/>
                      <a:pt x="134753" y="28086"/>
                      <a:pt x="132600" y="27303"/>
                    </a:cubicBezTo>
                    <a:cubicBezTo>
                      <a:pt x="131132" y="26748"/>
                      <a:pt x="130121" y="25346"/>
                      <a:pt x="130121" y="23813"/>
                    </a:cubicBezTo>
                    <a:lnTo>
                      <a:pt x="130121" y="9819"/>
                    </a:lnTo>
                    <a:cubicBezTo>
                      <a:pt x="130121" y="4404"/>
                      <a:pt x="125717" y="0"/>
                      <a:pt x="120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656" name="Google Shape;656;p41"/>
          <p:cNvCxnSpPr/>
          <p:nvPr/>
        </p:nvCxnSpPr>
        <p:spPr>
          <a:xfrm>
            <a:off x="7750500" y="1798950"/>
            <a:ext cx="562200" cy="0"/>
          </a:xfrm>
          <a:prstGeom prst="straightConnector1">
            <a:avLst/>
          </a:prstGeom>
          <a:noFill/>
          <a:ln w="38100" cap="rnd" cmpd="sng">
            <a:solidFill>
              <a:schemeClr val="dk1"/>
            </a:solidFill>
            <a:prstDash val="solid"/>
            <a:round/>
            <a:headEnd type="none" w="med" len="med"/>
            <a:tailEnd type="none" w="med" len="med"/>
          </a:ln>
        </p:spPr>
      </p:cxnSp>
      <p:cxnSp>
        <p:nvCxnSpPr>
          <p:cNvPr id="657" name="Google Shape;657;p41"/>
          <p:cNvCxnSpPr/>
          <p:nvPr/>
        </p:nvCxnSpPr>
        <p:spPr>
          <a:xfrm>
            <a:off x="7750500" y="2601850"/>
            <a:ext cx="562200" cy="0"/>
          </a:xfrm>
          <a:prstGeom prst="straightConnector1">
            <a:avLst/>
          </a:prstGeom>
          <a:noFill/>
          <a:ln w="38100" cap="rnd" cmpd="sng">
            <a:solidFill>
              <a:schemeClr val="dk1"/>
            </a:solidFill>
            <a:prstDash val="solid"/>
            <a:round/>
            <a:headEnd type="none" w="med" len="med"/>
            <a:tailEnd type="none" w="med" len="med"/>
          </a:ln>
        </p:spPr>
      </p:cxnSp>
      <p:cxnSp>
        <p:nvCxnSpPr>
          <p:cNvPr id="658" name="Google Shape;658;p41"/>
          <p:cNvCxnSpPr/>
          <p:nvPr/>
        </p:nvCxnSpPr>
        <p:spPr>
          <a:xfrm>
            <a:off x="7750500" y="3392700"/>
            <a:ext cx="562200" cy="0"/>
          </a:xfrm>
          <a:prstGeom prst="straightConnector1">
            <a:avLst/>
          </a:prstGeom>
          <a:noFill/>
          <a:ln w="38100" cap="rnd" cmpd="sng">
            <a:solidFill>
              <a:schemeClr val="dk1"/>
            </a:solidFill>
            <a:prstDash val="solid"/>
            <a:round/>
            <a:headEnd type="none" w="med" len="med"/>
            <a:tailEnd type="none" w="med" len="med"/>
          </a:ln>
        </p:spPr>
      </p:cxnSp>
      <p:cxnSp>
        <p:nvCxnSpPr>
          <p:cNvPr id="659" name="Google Shape;659;p41"/>
          <p:cNvCxnSpPr/>
          <p:nvPr/>
        </p:nvCxnSpPr>
        <p:spPr>
          <a:xfrm>
            <a:off x="7750500" y="4189575"/>
            <a:ext cx="562200" cy="0"/>
          </a:xfrm>
          <a:prstGeom prst="straightConnector1">
            <a:avLst/>
          </a:prstGeom>
          <a:noFill/>
          <a:ln w="38100" cap="rnd" cmpd="sng">
            <a:solidFill>
              <a:schemeClr val="dk1"/>
            </a:solidFill>
            <a:prstDash val="solid"/>
            <a:round/>
            <a:headEnd type="none" w="med" len="med"/>
            <a:tailEnd type="none" w="med" len="med"/>
          </a:ln>
        </p:spPr>
      </p:cxnSp>
      <p:sp>
        <p:nvSpPr>
          <p:cNvPr id="3" name="副标题 2"/>
          <p:cNvSpPr/>
          <p:nvPr>
            <p:ph type="subTitle" idx="6"/>
          </p:nvPr>
        </p:nvSpPr>
        <p:spPr>
          <a:xfrm flipH="1">
            <a:off x="3367050" y="1979716"/>
            <a:ext cx="4119900" cy="411300"/>
          </a:xfrm>
        </p:spPr>
        <p:txBody>
          <a:bodyPr/>
          <a:p>
            <a:r>
              <a:rPr lang="en-US" altLang="zh-CN" sz="2000" b="1">
                <a:latin typeface="Times New Roman" panose="02020603050405020304" charset="0"/>
                <a:cs typeface="Times New Roman" panose="02020603050405020304" charset="0"/>
                <a:sym typeface="+mn-ea"/>
              </a:rPr>
              <a:t>Introduction to current research</a:t>
            </a:r>
            <a:endParaRPr lang="en-US" altLang="zh-CN" sz="2000" b="1">
              <a:latin typeface="Times New Roman" panose="02020603050405020304" charset="0"/>
              <a:cs typeface="Times New Roman" panose="02020603050405020304" charset="0"/>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63" name="Shape 663"/>
        <p:cNvGrpSpPr/>
        <p:nvPr/>
      </p:nvGrpSpPr>
      <p:grpSpPr>
        <a:xfrm>
          <a:off x="0" y="0"/>
          <a:ext cx="0" cy="0"/>
          <a:chOff x="0" y="0"/>
          <a:chExt cx="0" cy="0"/>
        </a:xfrm>
      </p:grpSpPr>
      <p:sp>
        <p:nvSpPr>
          <p:cNvPr id="664" name="Google Shape;664;p42"/>
          <p:cNvSpPr txBox="1"/>
          <p:nvPr>
            <p:ph type="title"/>
          </p:nvPr>
        </p:nvSpPr>
        <p:spPr>
          <a:xfrm>
            <a:off x="602735" y="566340"/>
            <a:ext cx="4670700" cy="398100"/>
          </a:xfrm>
          <a:prstGeom prst="rect">
            <a:avLst/>
          </a:prstGeom>
        </p:spPr>
        <p:txBody>
          <a:bodyPr spcFirstLastPara="1" wrap="square" lIns="91425" tIns="91425" rIns="91425" bIns="91425" anchor="ctr" anchorCtr="0">
            <a:noAutofit/>
            <a:scene3d>
              <a:camera prst="orthographicFront"/>
              <a:lightRig rig="threePt" dir="t"/>
            </a:scene3d>
          </a:bodyPr>
          <a:lstStyle/>
          <a:p>
            <a:pPr marL="0" lvl="0" indent="0" algn="l" rtl="0">
              <a:spcBef>
                <a:spcPts val="0"/>
              </a:spcBef>
              <a:spcAft>
                <a:spcPts val="0"/>
              </a:spcAft>
              <a:buClr>
                <a:schemeClr val="dk1"/>
              </a:buClr>
              <a:buSzPts val="1100"/>
              <a:buFont typeface="Arial" panose="020B0604020202020204"/>
              <a:buNone/>
            </a:pPr>
            <a:r>
              <a:rPr lang="en-US" altLang="en-GB"/>
              <a:t> </a:t>
            </a:r>
            <a:r>
              <a:rPr lang="en-US" altLang="en-GB">
                <a:solidFill>
                  <a:schemeClr val="tx1"/>
                </a:solidFill>
                <a:effectLst>
                  <a:outerShdw blurRad="38100" dist="19050" dir="2700000" algn="tl" rotWithShape="0">
                    <a:schemeClr val="dk1">
                      <a:alpha val="40000"/>
                    </a:schemeClr>
                  </a:outerShdw>
                </a:effectLst>
              </a:rPr>
              <a:t>Part one-</a:t>
            </a:r>
            <a:r>
              <a:rPr 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Self Introduction</a:t>
            </a:r>
            <a:endParaRPr lang="en-GB" alt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sp>
        <p:nvSpPr>
          <p:cNvPr id="665" name="Google Shape;665;p42"/>
          <p:cNvSpPr txBox="1"/>
          <p:nvPr>
            <p:ph type="subTitle" idx="1"/>
          </p:nvPr>
        </p:nvSpPr>
        <p:spPr>
          <a:xfrm>
            <a:off x="675005" y="964565"/>
            <a:ext cx="6052820" cy="17773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443440"/>
              </a:buClr>
              <a:buSzPts val="1100"/>
              <a:buFont typeface="Arial" panose="020B0604020202020204"/>
              <a:buNone/>
            </a:pPr>
            <a:r>
              <a:rPr lang="en-GB" sz="1400">
                <a:latin typeface="Times New Roman" panose="02020603050405020304" charset="0"/>
                <a:cs typeface="Times New Roman" panose="02020603050405020304" charset="0"/>
              </a:rPr>
              <a:t>University of Southern California	</a:t>
            </a:r>
            <a:endParaRPr lang="en-GB" sz="1400">
              <a:latin typeface="Times New Roman" panose="02020603050405020304" charset="0"/>
              <a:cs typeface="Times New Roman" panose="02020603050405020304" charset="0"/>
            </a:endParaRPr>
          </a:p>
          <a:p>
            <a:pPr marL="0" lvl="0" indent="0" algn="l" rtl="0">
              <a:spcBef>
                <a:spcPts val="0"/>
              </a:spcBef>
              <a:spcAft>
                <a:spcPts val="0"/>
              </a:spcAft>
              <a:buClr>
                <a:srgbClr val="443440"/>
              </a:buClr>
              <a:buSzPts val="1100"/>
              <a:buFont typeface="Arial" panose="020B0604020202020204"/>
              <a:buNone/>
            </a:pPr>
            <a:r>
              <a:rPr lang="en-GB" sz="1400">
                <a:latin typeface="Times New Roman" panose="02020603050405020304" charset="0"/>
                <a:cs typeface="Times New Roman" panose="02020603050405020304" charset="0"/>
              </a:rPr>
              <a:t>Master of Science, Spatial Data Science</a:t>
            </a:r>
            <a:r>
              <a:rPr lang="en-US" altLang="en-GB" sz="1400">
                <a:latin typeface="Times New Roman" panose="02020603050405020304" charset="0"/>
                <a:cs typeface="Times New Roman" panose="02020603050405020304" charset="0"/>
              </a:rPr>
              <a:t>                                   </a:t>
            </a:r>
            <a:r>
              <a:rPr lang="en-GB" sz="1400">
                <a:latin typeface="Times New Roman" panose="02020603050405020304" charset="0"/>
                <a:cs typeface="Times New Roman" panose="02020603050405020304" charset="0"/>
              </a:rPr>
              <a:t>Expected </a:t>
            </a:r>
            <a:r>
              <a:rPr lang="en-US" altLang="en-GB" sz="1400">
                <a:latin typeface="Times New Roman" panose="02020603050405020304" charset="0"/>
                <a:cs typeface="Times New Roman" panose="02020603050405020304" charset="0"/>
              </a:rPr>
              <a:t>May</a:t>
            </a:r>
            <a:r>
              <a:rPr lang="en-GB" sz="1400">
                <a:latin typeface="Times New Roman" panose="02020603050405020304" charset="0"/>
                <a:cs typeface="Times New Roman" panose="02020603050405020304" charset="0"/>
              </a:rPr>
              <a:t> 2024</a:t>
            </a:r>
            <a:endParaRPr lang="en-GB" sz="1400">
              <a:latin typeface="Times New Roman" panose="02020603050405020304" charset="0"/>
              <a:cs typeface="Times New Roman" panose="02020603050405020304" charset="0"/>
            </a:endParaRPr>
          </a:p>
          <a:p>
            <a:pPr marL="0" lvl="0" indent="0" algn="l" rtl="0">
              <a:spcBef>
                <a:spcPts val="0"/>
              </a:spcBef>
              <a:spcAft>
                <a:spcPts val="0"/>
              </a:spcAft>
              <a:buClr>
                <a:srgbClr val="443440"/>
              </a:buClr>
              <a:buSzPts val="1100"/>
              <a:buFont typeface="Arial" panose="020B0604020202020204"/>
              <a:buNone/>
            </a:pPr>
            <a:endParaRPr lang="en-GB" sz="1400">
              <a:latin typeface="Times New Roman" panose="02020603050405020304" charset="0"/>
              <a:cs typeface="Times New Roman" panose="02020603050405020304" charset="0"/>
            </a:endParaRPr>
          </a:p>
          <a:p>
            <a:pPr marL="0" lvl="0" indent="0" algn="l" rtl="0">
              <a:spcBef>
                <a:spcPts val="0"/>
              </a:spcBef>
              <a:spcAft>
                <a:spcPts val="0"/>
              </a:spcAft>
              <a:buClr>
                <a:srgbClr val="443440"/>
              </a:buClr>
              <a:buSzPts val="1100"/>
              <a:buFont typeface="Arial" panose="020B0604020202020204"/>
              <a:buNone/>
            </a:pPr>
            <a:r>
              <a:rPr lang="en-GB" sz="1400">
                <a:latin typeface="Times New Roman" panose="02020603050405020304" charset="0"/>
                <a:cs typeface="Times New Roman" panose="02020603050405020304" charset="0"/>
              </a:rPr>
              <a:t>Hainan University	</a:t>
            </a:r>
            <a:endParaRPr lang="en-GB" sz="1400">
              <a:latin typeface="Times New Roman" panose="02020603050405020304" charset="0"/>
              <a:cs typeface="Times New Roman" panose="02020603050405020304" charset="0"/>
            </a:endParaRPr>
          </a:p>
          <a:p>
            <a:pPr marL="0" lvl="0" indent="0" algn="l" rtl="0">
              <a:spcBef>
                <a:spcPts val="0"/>
              </a:spcBef>
              <a:spcAft>
                <a:spcPts val="0"/>
              </a:spcAft>
              <a:buClr>
                <a:srgbClr val="443440"/>
              </a:buClr>
              <a:buSzPts val="1100"/>
              <a:buFont typeface="Arial" panose="020B0604020202020204"/>
              <a:buNone/>
            </a:pPr>
            <a:r>
              <a:rPr lang="en-GB" sz="1400">
                <a:latin typeface="Times New Roman" panose="02020603050405020304" charset="0"/>
                <a:cs typeface="Times New Roman" panose="02020603050405020304" charset="0"/>
              </a:rPr>
              <a:t>Bachelor of Engineering, Software Engineering</a:t>
            </a:r>
            <a:r>
              <a:rPr lang="en-US" altLang="en-GB" sz="1400">
                <a:latin typeface="Times New Roman" panose="02020603050405020304" charset="0"/>
                <a:cs typeface="Times New Roman" panose="02020603050405020304" charset="0"/>
              </a:rPr>
              <a:t>         September 2018  - </a:t>
            </a:r>
            <a:r>
              <a:rPr lang="en-GB" sz="1400">
                <a:latin typeface="Times New Roman" panose="02020603050405020304" charset="0"/>
                <a:cs typeface="Times New Roman" panose="02020603050405020304" charset="0"/>
              </a:rPr>
              <a:t>June 2022</a:t>
            </a:r>
            <a:endParaRPr lang="en-GB" sz="1400">
              <a:latin typeface="Times New Roman" panose="02020603050405020304" charset="0"/>
              <a:cs typeface="Times New Roman" panose="02020603050405020304" charset="0"/>
            </a:endParaRPr>
          </a:p>
          <a:p>
            <a:pPr marL="0" lvl="0" indent="0" algn="l" rtl="0">
              <a:spcBef>
                <a:spcPts val="0"/>
              </a:spcBef>
              <a:spcAft>
                <a:spcPts val="0"/>
              </a:spcAft>
              <a:buClr>
                <a:srgbClr val="443440"/>
              </a:buClr>
              <a:buSzPts val="1100"/>
              <a:buFont typeface="Arial" panose="020B0604020202020204"/>
              <a:buNone/>
            </a:pPr>
            <a:endParaRPr lang="en-GB" sz="1400">
              <a:latin typeface="Times New Roman" panose="02020603050405020304" charset="0"/>
              <a:cs typeface="Times New Roman" panose="02020603050405020304" charset="0"/>
            </a:endParaRPr>
          </a:p>
          <a:p>
            <a:pPr marL="0" lvl="0" indent="0" algn="l" rtl="0">
              <a:spcBef>
                <a:spcPts val="0"/>
              </a:spcBef>
              <a:spcAft>
                <a:spcPts val="0"/>
              </a:spcAft>
              <a:buClr>
                <a:srgbClr val="443440"/>
              </a:buClr>
              <a:buSzPts val="1100"/>
              <a:buFont typeface="Arial" panose="020B0604020202020204"/>
              <a:buNone/>
            </a:pPr>
            <a:r>
              <a:rPr lang="en-US" altLang="en-GB" sz="1400">
                <a:latin typeface="Times New Roman" panose="02020603050405020304" charset="0"/>
                <a:cs typeface="Times New Roman" panose="02020603050405020304" charset="0"/>
              </a:rPr>
              <a:t>Why Phd</a:t>
            </a:r>
            <a:r>
              <a:rPr lang="en-GB" sz="1400">
                <a:latin typeface="Times New Roman" panose="02020603050405020304" charset="0"/>
                <a:cs typeface="Times New Roman" panose="02020603050405020304" charset="0"/>
              </a:rPr>
              <a:t>:</a:t>
            </a:r>
            <a:endParaRPr lang="en-GB" sz="1400">
              <a:latin typeface="Times New Roman" panose="02020603050405020304" charset="0"/>
              <a:cs typeface="Times New Roman" panose="02020603050405020304" charset="0"/>
            </a:endParaRPr>
          </a:p>
          <a:p>
            <a:pPr marL="0" lvl="0" indent="0" algn="l" rtl="0">
              <a:spcBef>
                <a:spcPts val="0"/>
              </a:spcBef>
              <a:spcAft>
                <a:spcPts val="0"/>
              </a:spcAft>
              <a:buClr>
                <a:srgbClr val="443440"/>
              </a:buClr>
              <a:buSzPts val="1100"/>
              <a:buFont typeface="Arial" panose="020B0604020202020204"/>
              <a:buNone/>
            </a:pPr>
            <a:r>
              <a:rPr lang="en-GB" sz="1400">
                <a:latin typeface="Times New Roman" panose="02020603050405020304" charset="0"/>
                <a:cs typeface="Times New Roman" panose="02020603050405020304" charset="0"/>
              </a:rPr>
              <a:t>I am deeply influenced by people such as Liu Bei, Zhou Enlai and Qian Xuesen. I admire their ambitions, feelings for home and country, and their spirit of never giving up. My career ideal is to become a professor and try to influence society and change the world. I think the most interesting thing about studying for a PhD is communicating and collaborating with the most active people in the academic world. The exchange of ideas between each other will create a new world. For me, studying for a PhD is a necessary way to improve my academic abilities and make greater contributions to society. I am not good enough now, and the </a:t>
            </a:r>
            <a:r>
              <a:rPr lang="en-US" altLang="en-GB" sz="1400">
                <a:latin typeface="Times New Roman" panose="02020603050405020304" charset="0"/>
                <a:cs typeface="Times New Roman" panose="02020603050405020304" charset="0"/>
              </a:rPr>
              <a:t>way</a:t>
            </a:r>
            <a:r>
              <a:rPr lang="en-GB" sz="1400">
                <a:latin typeface="Times New Roman" panose="02020603050405020304" charset="0"/>
                <a:cs typeface="Times New Roman" panose="02020603050405020304" charset="0"/>
              </a:rPr>
              <a:t> to becoming a PhD will bring me closer to my dream.</a:t>
            </a:r>
            <a:endParaRPr lang="en-GB" sz="1400">
              <a:latin typeface="Times New Roman" panose="02020603050405020304" charset="0"/>
              <a:cs typeface="Times New Roman" panose="02020603050405020304" charset="0"/>
            </a:endParaRPr>
          </a:p>
          <a:p>
            <a:pPr marL="0" lvl="0" indent="0" algn="l" rtl="0">
              <a:spcBef>
                <a:spcPts val="0"/>
              </a:spcBef>
              <a:spcAft>
                <a:spcPts val="0"/>
              </a:spcAft>
              <a:buClr>
                <a:srgbClr val="443440"/>
              </a:buClr>
              <a:buSzPts val="1100"/>
              <a:buFont typeface="Arial" panose="020B0604020202020204"/>
              <a:buNone/>
            </a:pPr>
            <a:endParaRPr lang="en-GB" sz="1400">
              <a:latin typeface="Times New Roman" panose="02020603050405020304" charset="0"/>
              <a:cs typeface="Times New Roman" panose="02020603050405020304" charset="0"/>
            </a:endParaRPr>
          </a:p>
        </p:txBody>
      </p:sp>
      <p:pic>
        <p:nvPicPr>
          <p:cNvPr id="22" name="图片 22" descr="图片1"/>
          <p:cNvPicPr>
            <a:picLocks noChangeAspect="1"/>
          </p:cNvPicPr>
          <p:nvPr>
            <p:custDataLst>
              <p:tags r:id="rId1"/>
            </p:custDataLst>
          </p:nvPr>
        </p:nvPicPr>
        <p:blipFill>
          <a:blip r:embed="rId2"/>
          <a:stretch>
            <a:fillRect/>
          </a:stretch>
        </p:blipFill>
        <p:spPr>
          <a:xfrm>
            <a:off x="7240270" y="868045"/>
            <a:ext cx="1411605" cy="1971040"/>
          </a:xfrm>
          <a:prstGeom prst="rect">
            <a:avLst/>
          </a:prstGeom>
        </p:spPr>
      </p:pic>
      <p:sp>
        <p:nvSpPr>
          <p:cNvPr id="2" name="文本框 1"/>
          <p:cNvSpPr txBox="1"/>
          <p:nvPr/>
        </p:nvSpPr>
        <p:spPr>
          <a:xfrm>
            <a:off x="7535545" y="2952750"/>
            <a:ext cx="1172845" cy="306705"/>
          </a:xfrm>
          <a:prstGeom prst="rect">
            <a:avLst/>
          </a:prstGeom>
          <a:noFill/>
        </p:spPr>
        <p:txBody>
          <a:bodyPr wrap="square" rtlCol="0">
            <a:spAutoFit/>
          </a:bodyPr>
          <a:p>
            <a:r>
              <a:rPr lang="en-US" altLang="zh-CN"/>
              <a:t>Y</a:t>
            </a:r>
            <a:r>
              <a:rPr lang="en-US" altLang="zh-CN"/>
              <a:t>ifan Yang</a:t>
            </a:r>
            <a:endParaRPr lang="en-US" altLang="zh-C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694" name="Shape 694"/>
        <p:cNvGrpSpPr/>
        <p:nvPr/>
      </p:nvGrpSpPr>
      <p:grpSpPr>
        <a:xfrm>
          <a:off x="0" y="0"/>
          <a:ext cx="0" cy="0"/>
          <a:chOff x="0" y="0"/>
          <a:chExt cx="0" cy="0"/>
        </a:xfrm>
      </p:grpSpPr>
      <p:sp>
        <p:nvSpPr>
          <p:cNvPr id="664" name="Google Shape;664;p42"/>
          <p:cNvSpPr txBox="1"/>
          <p:nvPr>
            <p:ph type="title"/>
            <p:custDataLst>
              <p:tags r:id="rId1"/>
            </p:custDataLst>
          </p:nvPr>
        </p:nvSpPr>
        <p:spPr>
          <a:xfrm>
            <a:off x="602735" y="566340"/>
            <a:ext cx="4670700" cy="398100"/>
          </a:xfrm>
          <a:prstGeom prst="rect">
            <a:avLst/>
          </a:prstGeom>
        </p:spPr>
        <p:txBody>
          <a:bodyPr spcFirstLastPara="1" wrap="square" lIns="91425" tIns="91425" rIns="91425" bIns="91425" anchor="ctr" anchorCtr="0">
            <a:noAutofit/>
            <a:scene3d>
              <a:camera prst="orthographicFront"/>
              <a:lightRig rig="threePt" dir="t"/>
            </a:scene3d>
          </a:bodyPr>
          <a:p>
            <a:pPr marL="0" lvl="0" indent="0" algn="l" rtl="0">
              <a:spcBef>
                <a:spcPts val="0"/>
              </a:spcBef>
              <a:spcAft>
                <a:spcPts val="0"/>
              </a:spcAft>
              <a:buClr>
                <a:schemeClr val="dk1"/>
              </a:buClr>
              <a:buSzPts val="1100"/>
              <a:buFont typeface="Arial" panose="020B0604020202020204"/>
              <a:buNone/>
            </a:pPr>
            <a:r>
              <a:rPr lang="en-US" altLang="en-GB"/>
              <a:t> </a:t>
            </a:r>
            <a:r>
              <a:rPr 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 </a:t>
            </a:r>
            <a:endParaRPr lang="en-GB" alt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sp>
        <p:nvSpPr>
          <p:cNvPr id="4" name="文本框 3"/>
          <p:cNvSpPr txBox="1"/>
          <p:nvPr/>
        </p:nvSpPr>
        <p:spPr>
          <a:xfrm>
            <a:off x="347345" y="396875"/>
            <a:ext cx="3818890" cy="306705"/>
          </a:xfrm>
          <a:prstGeom prst="rect">
            <a:avLst/>
          </a:prstGeom>
          <a:noFill/>
        </p:spPr>
        <p:txBody>
          <a:bodyPr wrap="square" rtlCol="0">
            <a:spAutoFit/>
          </a:bodyPr>
          <a:p>
            <a:r>
              <a:rPr lang="en-US" altLang="en-GB">
                <a:sym typeface="+mn-ea"/>
              </a:rPr>
              <a:t> </a:t>
            </a:r>
            <a:r>
              <a:rPr lang="zh-CN" altLang="en-US" b="1">
                <a:latin typeface="Times New Roman" panose="02020603050405020304" charset="0"/>
                <a:cs typeface="Times New Roman" panose="02020603050405020304" charset="0"/>
                <a:sym typeface="+mn-ea"/>
              </a:rPr>
              <a:t>My </a:t>
            </a:r>
            <a:r>
              <a:rPr lang="en-US" altLang="zh-CN" b="1">
                <a:latin typeface="Times New Roman" panose="02020603050405020304" charset="0"/>
                <a:cs typeface="Times New Roman" panose="02020603050405020304" charset="0"/>
                <a:sym typeface="+mn-ea"/>
              </a:rPr>
              <a:t>skills</a:t>
            </a:r>
            <a:endParaRPr lang="en-US" altLang="zh-CN" b="1">
              <a:latin typeface="Times New Roman" panose="02020603050405020304" charset="0"/>
              <a:cs typeface="Times New Roman" panose="02020603050405020304" charset="0"/>
              <a:sym typeface="+mn-ea"/>
            </a:endParaRPr>
          </a:p>
        </p:txBody>
      </p:sp>
      <p:sp>
        <p:nvSpPr>
          <p:cNvPr id="6" name="文本框 5"/>
          <p:cNvSpPr txBox="1"/>
          <p:nvPr/>
        </p:nvSpPr>
        <p:spPr>
          <a:xfrm>
            <a:off x="254000" y="797560"/>
            <a:ext cx="8479155" cy="1383665"/>
          </a:xfrm>
          <a:prstGeom prst="rect">
            <a:avLst/>
          </a:prstGeom>
          <a:noFill/>
        </p:spPr>
        <p:txBody>
          <a:bodyPr wrap="square" rtlCol="0">
            <a:spAutoFit/>
          </a:bodyPr>
          <a:p>
            <a:r>
              <a:rPr lang="en-US" altLang="zh-CN"/>
              <a:t>Applications:  Esri ArcGIS Pro, Microsoft Office Suite, MS Access, MS SQL Server, SQL Server Management Studio, PgAdmin, PostgreSQL &amp; PostGIS, Visual Studio Code, Google Colaboratory</a:t>
            </a:r>
            <a:endParaRPr lang="en-US" altLang="zh-CN"/>
          </a:p>
          <a:p>
            <a:endParaRPr lang="en-US" altLang="zh-CN"/>
          </a:p>
          <a:p>
            <a:r>
              <a:rPr lang="en-US" altLang="zh-CN"/>
              <a:t>Languages:  Fluent in Chinese (Mandarin), English (Advanced)    </a:t>
            </a:r>
            <a:endParaRPr lang="en-US" altLang="zh-CN"/>
          </a:p>
          <a:p>
            <a:r>
              <a:rPr lang="en-US" altLang="zh-CN"/>
              <a:t>                 </a:t>
            </a:r>
            <a:endParaRPr lang="en-US" altLang="zh-CN"/>
          </a:p>
          <a:p>
            <a:r>
              <a:rPr lang="en-US" altLang="zh-CN"/>
              <a:t>Programming: ArcGIS API (JavaScript, Python), JavaScript, C, C++, JAVA, Python, SQL</a:t>
            </a:r>
            <a:endParaRPr lang="en-US" altLang="zh-CN"/>
          </a:p>
        </p:txBody>
      </p:sp>
      <p:sp>
        <p:nvSpPr>
          <p:cNvPr id="2" name="文本框 1"/>
          <p:cNvSpPr txBox="1"/>
          <p:nvPr/>
        </p:nvSpPr>
        <p:spPr>
          <a:xfrm>
            <a:off x="347345" y="2257425"/>
            <a:ext cx="7790180" cy="306705"/>
          </a:xfrm>
          <a:prstGeom prst="rect">
            <a:avLst/>
          </a:prstGeom>
          <a:noFill/>
        </p:spPr>
        <p:txBody>
          <a:bodyPr wrap="square" rtlCol="0">
            <a:spAutoFit/>
          </a:bodyPr>
          <a:p>
            <a:r>
              <a:rPr lang="en-US" altLang="zh-CN" b="1">
                <a:latin typeface="Times New Roman" panose="02020603050405020304" charset="0"/>
                <a:cs typeface="Times New Roman" panose="02020603050405020304" charset="0"/>
              </a:rPr>
              <a:t>M</a:t>
            </a:r>
            <a:r>
              <a:rPr lang="zh-CN" altLang="en-US" b="1">
                <a:latin typeface="Times New Roman" panose="02020603050405020304" charset="0"/>
                <a:cs typeface="Times New Roman" panose="02020603050405020304" charset="0"/>
              </a:rPr>
              <a:t>y research interests</a:t>
            </a:r>
            <a:endParaRPr lang="zh-CN" altLang="en-US" b="1">
              <a:latin typeface="Times New Roman" panose="02020603050405020304" charset="0"/>
              <a:cs typeface="Times New Roman" panose="02020603050405020304" charset="0"/>
            </a:endParaRPr>
          </a:p>
        </p:txBody>
      </p:sp>
      <p:sp>
        <p:nvSpPr>
          <p:cNvPr id="8" name="文本框 7"/>
          <p:cNvSpPr txBox="1"/>
          <p:nvPr/>
        </p:nvSpPr>
        <p:spPr>
          <a:xfrm>
            <a:off x="434340" y="2778125"/>
            <a:ext cx="6663690" cy="2891790"/>
          </a:xfrm>
          <a:prstGeom prst="rect">
            <a:avLst/>
          </a:prstGeom>
          <a:noFill/>
        </p:spPr>
        <p:txBody>
          <a:bodyPr wrap="square" rtlCol="0">
            <a:spAutoFit/>
          </a:bodyPr>
          <a:p>
            <a:r>
              <a:rPr lang="zh-CN" altLang="en-US"/>
              <a:t>The combination of spa</a:t>
            </a:r>
            <a:r>
              <a:rPr lang="en-US" altLang="zh-CN"/>
              <a:t>tial</a:t>
            </a:r>
            <a:r>
              <a:rPr lang="zh-CN" altLang="en-US"/>
              <a:t> science and data science</a:t>
            </a:r>
            <a:endParaRPr lang="zh-CN" altLang="en-US"/>
          </a:p>
          <a:p>
            <a:endParaRPr lang="zh-CN" altLang="en-US"/>
          </a:p>
          <a:p>
            <a:r>
              <a:rPr lang="zh-CN" altLang="en-US"/>
              <a:t>Remote sensing and artificial intelligence</a:t>
            </a:r>
            <a:endParaRPr lang="zh-CN" altLang="en-US"/>
          </a:p>
          <a:p>
            <a:endParaRPr lang="zh-CN" altLang="en-US"/>
          </a:p>
          <a:p>
            <a:r>
              <a:rPr lang="zh-CN" altLang="en-US"/>
              <a:t>Machine learning and deep learning</a:t>
            </a:r>
            <a:endParaRPr lang="zh-CN" altLang="en-US"/>
          </a:p>
          <a:p>
            <a:endParaRPr lang="zh-CN" altLang="en-US"/>
          </a:p>
          <a:p>
            <a:r>
              <a:rPr lang="en-US" altLang="zh-CN"/>
              <a:t>GeoAI and spatial analysis</a:t>
            </a:r>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64" name="Google Shape;664;p42"/>
          <p:cNvSpPr txBox="1"/>
          <p:nvPr>
            <p:custDataLst>
              <p:tags r:id="rId1"/>
            </p:custDataLst>
          </p:nvPr>
        </p:nvSpPr>
        <p:spPr>
          <a:xfrm>
            <a:off x="602615" y="566420"/>
            <a:ext cx="6253480" cy="398145"/>
          </a:xfrm>
          <a:prstGeom prst="rect">
            <a:avLst/>
          </a:prstGeom>
          <a:noFill/>
          <a:ln>
            <a:noFill/>
          </a:ln>
        </p:spPr>
        <p:txBody>
          <a:bodyPr wrap="square" lIns="91425" tIns="91425" rIns="91425" bIns="91425" anchor="ctr" anchorCtr="0">
            <a:noAutofit/>
            <a:scene3d>
              <a:camera prst="orthographicFront"/>
              <a:lightRig rig="threePt" dir="t"/>
            </a:scene3d>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Inter Black" panose="02000503000000020004"/>
              <a:buNone/>
              <a:defRPr sz="2200" b="0" i="0" u="none" strike="noStrike" cap="none">
                <a:solidFill>
                  <a:schemeClr val="dk1"/>
                </a:solidFill>
                <a:latin typeface="Inter Black" panose="02000503000000020004"/>
                <a:ea typeface="Inter Black" panose="02000503000000020004"/>
                <a:cs typeface="Inter Black" panose="02000503000000020004"/>
                <a:sym typeface="Inter Black" panose="02000503000000020004"/>
              </a:defRPr>
            </a:lvl1pPr>
            <a:lvl2pPr marR="0" lvl="1" algn="l" rtl="0">
              <a:lnSpc>
                <a:spcPct val="100000"/>
              </a:lnSpc>
              <a:spcBef>
                <a:spcPts val="0"/>
              </a:spcBef>
              <a:spcAft>
                <a:spcPts val="0"/>
              </a:spcAft>
              <a:buClr>
                <a:schemeClr val="dk1"/>
              </a:buClr>
              <a:buSzPts val="1800"/>
              <a:buFont typeface="Inter Black" panose="02000503000000020004"/>
              <a:buNone/>
              <a:defRPr sz="1800" b="0" i="0" u="none" strike="noStrike" cap="none">
                <a:solidFill>
                  <a:schemeClr val="dk1"/>
                </a:solidFill>
                <a:latin typeface="Inter Black" panose="02000503000000020004"/>
                <a:ea typeface="Inter Black" panose="02000503000000020004"/>
                <a:cs typeface="Inter Black" panose="02000503000000020004"/>
                <a:sym typeface="Inter Black" panose="02000503000000020004"/>
              </a:defRPr>
            </a:lvl2pPr>
            <a:lvl3pPr marR="0" lvl="2" algn="l" rtl="0">
              <a:lnSpc>
                <a:spcPct val="100000"/>
              </a:lnSpc>
              <a:spcBef>
                <a:spcPts val="0"/>
              </a:spcBef>
              <a:spcAft>
                <a:spcPts val="0"/>
              </a:spcAft>
              <a:buClr>
                <a:schemeClr val="dk1"/>
              </a:buClr>
              <a:buSzPts val="1800"/>
              <a:buFont typeface="Inter Black" panose="02000503000000020004"/>
              <a:buNone/>
              <a:defRPr sz="1800" b="0" i="0" u="none" strike="noStrike" cap="none">
                <a:solidFill>
                  <a:schemeClr val="dk1"/>
                </a:solidFill>
                <a:latin typeface="Inter Black" panose="02000503000000020004"/>
                <a:ea typeface="Inter Black" panose="02000503000000020004"/>
                <a:cs typeface="Inter Black" panose="02000503000000020004"/>
                <a:sym typeface="Inter Black" panose="02000503000000020004"/>
              </a:defRPr>
            </a:lvl3pPr>
            <a:lvl4pPr marR="0" lvl="3" algn="l" rtl="0">
              <a:lnSpc>
                <a:spcPct val="100000"/>
              </a:lnSpc>
              <a:spcBef>
                <a:spcPts val="0"/>
              </a:spcBef>
              <a:spcAft>
                <a:spcPts val="0"/>
              </a:spcAft>
              <a:buClr>
                <a:schemeClr val="dk1"/>
              </a:buClr>
              <a:buSzPts val="1800"/>
              <a:buFont typeface="Inter Black" panose="02000503000000020004"/>
              <a:buNone/>
              <a:defRPr sz="1800" b="0" i="0" u="none" strike="noStrike" cap="none">
                <a:solidFill>
                  <a:schemeClr val="dk1"/>
                </a:solidFill>
                <a:latin typeface="Inter Black" panose="02000503000000020004"/>
                <a:ea typeface="Inter Black" panose="02000503000000020004"/>
                <a:cs typeface="Inter Black" panose="02000503000000020004"/>
                <a:sym typeface="Inter Black" panose="02000503000000020004"/>
              </a:defRPr>
            </a:lvl4pPr>
            <a:lvl5pPr marR="0" lvl="4" algn="l" rtl="0">
              <a:lnSpc>
                <a:spcPct val="100000"/>
              </a:lnSpc>
              <a:spcBef>
                <a:spcPts val="0"/>
              </a:spcBef>
              <a:spcAft>
                <a:spcPts val="0"/>
              </a:spcAft>
              <a:buClr>
                <a:schemeClr val="dk1"/>
              </a:buClr>
              <a:buSzPts val="1800"/>
              <a:buFont typeface="Inter Black" panose="02000503000000020004"/>
              <a:buNone/>
              <a:defRPr sz="1800" b="0" i="0" u="none" strike="noStrike" cap="none">
                <a:solidFill>
                  <a:schemeClr val="dk1"/>
                </a:solidFill>
                <a:latin typeface="Inter Black" panose="02000503000000020004"/>
                <a:ea typeface="Inter Black" panose="02000503000000020004"/>
                <a:cs typeface="Inter Black" panose="02000503000000020004"/>
                <a:sym typeface="Inter Black" panose="02000503000000020004"/>
              </a:defRPr>
            </a:lvl5pPr>
            <a:lvl6pPr marR="0" lvl="5" algn="l" rtl="0">
              <a:lnSpc>
                <a:spcPct val="100000"/>
              </a:lnSpc>
              <a:spcBef>
                <a:spcPts val="0"/>
              </a:spcBef>
              <a:spcAft>
                <a:spcPts val="0"/>
              </a:spcAft>
              <a:buClr>
                <a:schemeClr val="dk1"/>
              </a:buClr>
              <a:buSzPts val="1800"/>
              <a:buFont typeface="Inter Black" panose="02000503000000020004"/>
              <a:buNone/>
              <a:defRPr sz="1800" b="0" i="0" u="none" strike="noStrike" cap="none">
                <a:solidFill>
                  <a:schemeClr val="dk1"/>
                </a:solidFill>
                <a:latin typeface="Inter Black" panose="02000503000000020004"/>
                <a:ea typeface="Inter Black" panose="02000503000000020004"/>
                <a:cs typeface="Inter Black" panose="02000503000000020004"/>
                <a:sym typeface="Inter Black" panose="02000503000000020004"/>
              </a:defRPr>
            </a:lvl6pPr>
            <a:lvl7pPr marR="0" lvl="6" algn="l" rtl="0">
              <a:lnSpc>
                <a:spcPct val="100000"/>
              </a:lnSpc>
              <a:spcBef>
                <a:spcPts val="0"/>
              </a:spcBef>
              <a:spcAft>
                <a:spcPts val="0"/>
              </a:spcAft>
              <a:buClr>
                <a:schemeClr val="dk1"/>
              </a:buClr>
              <a:buSzPts val="1800"/>
              <a:buFont typeface="Inter Black" panose="02000503000000020004"/>
              <a:buNone/>
              <a:defRPr sz="1800" b="0" i="0" u="none" strike="noStrike" cap="none">
                <a:solidFill>
                  <a:schemeClr val="dk1"/>
                </a:solidFill>
                <a:latin typeface="Inter Black" panose="02000503000000020004"/>
                <a:ea typeface="Inter Black" panose="02000503000000020004"/>
                <a:cs typeface="Inter Black" panose="02000503000000020004"/>
                <a:sym typeface="Inter Black" panose="02000503000000020004"/>
              </a:defRPr>
            </a:lvl7pPr>
            <a:lvl8pPr marR="0" lvl="7" algn="l" rtl="0">
              <a:lnSpc>
                <a:spcPct val="100000"/>
              </a:lnSpc>
              <a:spcBef>
                <a:spcPts val="0"/>
              </a:spcBef>
              <a:spcAft>
                <a:spcPts val="0"/>
              </a:spcAft>
              <a:buClr>
                <a:schemeClr val="dk1"/>
              </a:buClr>
              <a:buSzPts val="1800"/>
              <a:buFont typeface="Inter Black" panose="02000503000000020004"/>
              <a:buNone/>
              <a:defRPr sz="1800" b="0" i="0" u="none" strike="noStrike" cap="none">
                <a:solidFill>
                  <a:schemeClr val="dk1"/>
                </a:solidFill>
                <a:latin typeface="Inter Black" panose="02000503000000020004"/>
                <a:ea typeface="Inter Black" panose="02000503000000020004"/>
                <a:cs typeface="Inter Black" panose="02000503000000020004"/>
                <a:sym typeface="Inter Black" panose="02000503000000020004"/>
              </a:defRPr>
            </a:lvl8pPr>
            <a:lvl9pPr marR="0" lvl="8" algn="l" rtl="0">
              <a:lnSpc>
                <a:spcPct val="100000"/>
              </a:lnSpc>
              <a:spcBef>
                <a:spcPts val="0"/>
              </a:spcBef>
              <a:spcAft>
                <a:spcPts val="0"/>
              </a:spcAft>
              <a:buClr>
                <a:schemeClr val="dk1"/>
              </a:buClr>
              <a:buSzPts val="1800"/>
              <a:buFont typeface="Inter Black" panose="02000503000000020004"/>
              <a:buNone/>
              <a:defRPr sz="1800" b="0" i="0" u="none" strike="noStrike" cap="none">
                <a:solidFill>
                  <a:schemeClr val="dk1"/>
                </a:solidFill>
                <a:latin typeface="Inter Black" panose="02000503000000020004"/>
                <a:ea typeface="Inter Black" panose="02000503000000020004"/>
                <a:cs typeface="Inter Black" panose="02000503000000020004"/>
                <a:sym typeface="Inter Black" panose="02000503000000020004"/>
              </a:defRPr>
            </a:lvl9pPr>
          </a:lstStyle>
          <a:p>
            <a:pPr marL="0" lvl="0" indent="0" algn="l" rtl="0">
              <a:spcBef>
                <a:spcPts val="0"/>
              </a:spcBef>
              <a:spcAft>
                <a:spcPts val="0"/>
              </a:spcAft>
              <a:buClr>
                <a:schemeClr val="dk1"/>
              </a:buClr>
              <a:buSzPts val="1100"/>
              <a:buFont typeface="Arial" panose="020B0604020202020204"/>
              <a:buNone/>
            </a:pPr>
            <a:r>
              <a:rPr lang="en-US" altLang="en-GB"/>
              <a:t> </a:t>
            </a:r>
            <a:r>
              <a:rPr lang="en-US" altLang="en-GB">
                <a:solidFill>
                  <a:schemeClr val="tx1"/>
                </a:solidFill>
                <a:effectLst>
                  <a:outerShdw blurRad="38100" dist="19050" dir="2700000" algn="tl" rotWithShape="0">
                    <a:schemeClr val="dk1">
                      <a:alpha val="40000"/>
                    </a:schemeClr>
                  </a:outerShdw>
                </a:effectLst>
              </a:rPr>
              <a:t>Part two-</a:t>
            </a:r>
            <a:r>
              <a:rPr lang="en-US" altLang="zh-CN" b="1">
                <a:latin typeface="Times New Roman" panose="02020603050405020304" charset="0"/>
                <a:cs typeface="Times New Roman" panose="02020603050405020304" charset="0"/>
                <a:sym typeface="+mn-ea"/>
              </a:rPr>
              <a:t>Introduction to current research</a:t>
            </a:r>
            <a:endParaRPr lang="en-GB" altLang="en-GB">
              <a:solidFill>
                <a:schemeClr val="tx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endParaRPr>
          </a:p>
        </p:txBody>
      </p:sp>
      <p:sp>
        <p:nvSpPr>
          <p:cNvPr id="2" name="文本框 1"/>
          <p:cNvSpPr txBox="1"/>
          <p:nvPr/>
        </p:nvSpPr>
        <p:spPr>
          <a:xfrm>
            <a:off x="697865" y="1072515"/>
            <a:ext cx="6983730" cy="521970"/>
          </a:xfrm>
          <a:prstGeom prst="rect">
            <a:avLst/>
          </a:prstGeom>
          <a:noFill/>
        </p:spPr>
        <p:txBody>
          <a:bodyPr wrap="square" rtlCol="0">
            <a:spAutoFit/>
          </a:bodyPr>
          <a:p>
            <a:r>
              <a:rPr lang="zh-CN" altLang="en-US" b="1"/>
              <a:t>Urban Tree Initiative  </a:t>
            </a:r>
            <a:r>
              <a:rPr lang="zh-CN" altLang="en-US"/>
              <a:t>                                                                                                                                </a:t>
            </a:r>
            <a:endParaRPr lang="zh-CN" altLang="en-US"/>
          </a:p>
          <a:p>
            <a:r>
              <a:rPr lang="zh-CN" altLang="en-US"/>
              <a:t>Instructor: Prof. John Wilson, Prof.Yi Qi, Beau MacDonald GIS Project Specialist   </a:t>
            </a:r>
            <a:endParaRPr lang="zh-CN" altLang="en-US"/>
          </a:p>
        </p:txBody>
      </p:sp>
      <p:sp>
        <p:nvSpPr>
          <p:cNvPr id="3" name="文本框 2"/>
          <p:cNvSpPr txBox="1"/>
          <p:nvPr/>
        </p:nvSpPr>
        <p:spPr>
          <a:xfrm>
            <a:off x="707390" y="1737995"/>
            <a:ext cx="7134860" cy="2891790"/>
          </a:xfrm>
          <a:prstGeom prst="rect">
            <a:avLst/>
          </a:prstGeom>
          <a:noFill/>
        </p:spPr>
        <p:txBody>
          <a:bodyPr wrap="square" rtlCol="0">
            <a:spAutoFit/>
          </a:bodyPr>
          <a:p>
            <a:r>
              <a:rPr lang="zh-CN" altLang="en-US"/>
              <a:t>The goal of our project is to build a shad</a:t>
            </a:r>
            <a:r>
              <a:rPr lang="en-US" altLang="zh-CN"/>
              <a:t>e</a:t>
            </a:r>
            <a:r>
              <a:rPr lang="zh-CN" altLang="en-US"/>
              <a:t> model and automate this process using python scripts.</a:t>
            </a:r>
            <a:endParaRPr lang="zh-CN" altLang="en-US"/>
          </a:p>
          <a:p>
            <a:endParaRPr lang="zh-CN" altLang="en-US"/>
          </a:p>
          <a:p>
            <a:r>
              <a:rPr lang="zh-CN" altLang="en-US"/>
              <a:t>The reason for building this model is</a:t>
            </a:r>
            <a:endParaRPr lang="zh-CN" altLang="en-US"/>
          </a:p>
          <a:p>
            <a:r>
              <a:rPr lang="zh-CN" altLang="en-US"/>
              <a:t>What we want to study is what percent of the study area is shaded during the day?</a:t>
            </a:r>
            <a:endParaRPr lang="zh-CN" altLang="en-US"/>
          </a:p>
          <a:p>
            <a:r>
              <a:rPr lang="zh-CN" altLang="en-US"/>
              <a:t>Which areas within the same study area are significantly less shaded than other areas?</a:t>
            </a:r>
            <a:endParaRPr lang="zh-CN" altLang="en-US"/>
          </a:p>
          <a:p>
            <a:r>
              <a:rPr lang="zh-CN" altLang="en-US"/>
              <a:t>What percent of the busiest traffic/school route is obscured during the hottest hours of the day?</a:t>
            </a:r>
            <a:endParaRPr lang="zh-CN" altLang="en-US"/>
          </a:p>
          <a:p>
            <a:endParaRPr lang="zh-CN" altLang="en-US"/>
          </a:p>
          <a:p>
            <a:r>
              <a:rPr lang="zh-CN" altLang="en-US"/>
              <a:t>How much more shade would there be [time and area] if new trees were planted at these locations? (Predict how many new trees will need to be planted in the future)</a:t>
            </a:r>
            <a:endParaRPr lang="zh-CN" altLang="en-US"/>
          </a:p>
          <a:p>
            <a:r>
              <a:rPr lang="zh-CN" altLang="en-US"/>
              <a:t>Use shad</a:t>
            </a:r>
            <a:r>
              <a:rPr lang="en-US" altLang="zh-CN"/>
              <a:t>e</a:t>
            </a:r>
            <a:r>
              <a:rPr lang="zh-CN" altLang="en-US"/>
              <a:t> models as input to conduct larger-scale analyzes of the effects of shad</a:t>
            </a:r>
            <a:r>
              <a:rPr lang="en-US" altLang="zh-CN"/>
              <a:t>e</a:t>
            </a:r>
            <a:r>
              <a:rPr lang="zh-CN" altLang="en-US"/>
              <a:t>s (e.g., the relationship between shad</a:t>
            </a:r>
            <a:r>
              <a:rPr lang="en-US" altLang="zh-CN"/>
              <a:t>e</a:t>
            </a:r>
            <a:r>
              <a:rPr lang="zh-CN" altLang="en-US"/>
              <a:t> and heat)</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493395" y="519430"/>
            <a:ext cx="6129655" cy="2030095"/>
          </a:xfrm>
          <a:prstGeom prst="rect">
            <a:avLst/>
          </a:prstGeom>
          <a:noFill/>
        </p:spPr>
        <p:txBody>
          <a:bodyPr wrap="square" rtlCol="0">
            <a:spAutoFit/>
          </a:bodyPr>
          <a:p>
            <a:r>
              <a:rPr lang="zh-CN" altLang="en-US"/>
              <a:t>Calculating Shade Contributions </a:t>
            </a:r>
            <a:endParaRPr lang="zh-CN" altLang="en-US"/>
          </a:p>
          <a:p>
            <a:r>
              <a:rPr lang="zh-CN" altLang="en-US"/>
              <a:t>A. Shade from elevation + </a:t>
            </a:r>
            <a:r>
              <a:rPr lang="zh-CN" altLang="en-US">
                <a:solidFill>
                  <a:srgbClr val="FF0000"/>
                </a:solidFill>
              </a:rPr>
              <a:t>freeways</a:t>
            </a:r>
            <a:r>
              <a:rPr lang="zh-CN" altLang="en-US"/>
              <a:t> </a:t>
            </a:r>
            <a:endParaRPr lang="zh-CN" altLang="en-US"/>
          </a:p>
          <a:p>
            <a:r>
              <a:rPr lang="zh-CN" altLang="en-US"/>
              <a:t>B. Shade from elevation and freeways + buildings</a:t>
            </a:r>
            <a:endParaRPr lang="zh-CN" altLang="en-US"/>
          </a:p>
          <a:p>
            <a:r>
              <a:rPr lang="zh-CN" altLang="en-US"/>
              <a:t>C. Shade from elevation and freeways + buildings + trees</a:t>
            </a:r>
            <a:endParaRPr lang="zh-CN" altLang="en-US"/>
          </a:p>
          <a:p>
            <a:r>
              <a:rPr lang="zh-CN" altLang="en-US"/>
              <a:t>→ calculate shade from building and shade from trees (raster calculation)</a:t>
            </a:r>
            <a:endParaRPr lang="zh-CN" altLang="en-US"/>
          </a:p>
          <a:p>
            <a:r>
              <a:rPr lang="zh-CN" altLang="en-US"/>
              <a:t>A = Terrain &amp; Freeway shade</a:t>
            </a:r>
            <a:endParaRPr lang="zh-CN" altLang="en-US"/>
          </a:p>
          <a:p>
            <a:r>
              <a:rPr lang="zh-CN" altLang="en-US"/>
              <a:t>B - A = Building shade</a:t>
            </a:r>
            <a:endParaRPr lang="zh-CN" altLang="en-US"/>
          </a:p>
          <a:p>
            <a:r>
              <a:rPr lang="zh-CN" altLang="en-US"/>
              <a:t>C - (A + B) = Tree shade</a:t>
            </a:r>
            <a:endParaRPr lang="zh-CN" altLang="en-US"/>
          </a:p>
          <a:p>
            <a:endParaRPr lang="zh-CN" altLang="en-US"/>
          </a:p>
        </p:txBody>
      </p:sp>
      <p:sp>
        <p:nvSpPr>
          <p:cNvPr id="4" name="文本框 3"/>
          <p:cNvSpPr txBox="1"/>
          <p:nvPr/>
        </p:nvSpPr>
        <p:spPr>
          <a:xfrm>
            <a:off x="639445" y="2602865"/>
            <a:ext cx="7679055" cy="1753235"/>
          </a:xfrm>
          <a:prstGeom prst="rect">
            <a:avLst/>
          </a:prstGeom>
          <a:noFill/>
        </p:spPr>
        <p:txBody>
          <a:bodyPr wrap="square" rtlCol="0">
            <a:spAutoFit/>
          </a:bodyPr>
          <a:p>
            <a:r>
              <a:rPr lang="en-US" altLang="zh-CN" sz="2400">
                <a:solidFill>
                  <a:schemeClr val="tx1"/>
                </a:solidFill>
                <a:effectLst>
                  <a:outerShdw blurRad="38100" dist="19050" dir="2700000" algn="tl" rotWithShape="0">
                    <a:schemeClr val="dk1">
                      <a:alpha val="40000"/>
                    </a:schemeClr>
                  </a:outerShdw>
                </a:effectLst>
              </a:rPr>
              <a:t>However,</a:t>
            </a:r>
            <a:endParaRPr lang="en-US" altLang="zh-CN" sz="2400">
              <a:solidFill>
                <a:schemeClr val="tx1"/>
              </a:solidFill>
              <a:effectLst>
                <a:outerShdw blurRad="38100" dist="19050" dir="2700000" algn="tl" rotWithShape="0">
                  <a:schemeClr val="dk1">
                    <a:alpha val="40000"/>
                  </a:schemeClr>
                </a:outerShdw>
              </a:effectLst>
            </a:endParaRPr>
          </a:p>
          <a:p>
            <a:endParaRPr lang="en-US" altLang="zh-CN"/>
          </a:p>
          <a:p>
            <a:r>
              <a:rPr lang="en-US" altLang="zh-CN"/>
              <a:t>We do not have a polygonal shapefile for the freeway. Although the DSM includes all surface features, the actual freeway is unclear. Therefore, we need to identify the freeway in the study area and separate the shapefile of the freeway. My final idea and goal is to convert the 2D freeway shapefile into a 3D model based on the elevation value. After obtaining the 3D model, you can use ArcGIS toolbox to calculate the shade area.</a:t>
            </a:r>
            <a:endParaRPr lang="en-US" altLang="zh-C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文本框 4"/>
          <p:cNvSpPr txBox="1"/>
          <p:nvPr/>
        </p:nvSpPr>
        <p:spPr>
          <a:xfrm>
            <a:off x="50165" y="972820"/>
            <a:ext cx="4386580" cy="5763260"/>
          </a:xfrm>
          <a:prstGeom prst="rect">
            <a:avLst/>
          </a:prstGeom>
          <a:noFill/>
        </p:spPr>
        <p:txBody>
          <a:bodyPr wrap="square" rtlCol="0">
            <a:noAutofit/>
          </a:bodyPr>
          <a:p>
            <a:r>
              <a:rPr lang="en-US" altLang="zh-CN">
                <a:sym typeface="+mn-ea"/>
              </a:rPr>
              <a:t>A</a:t>
            </a:r>
            <a:r>
              <a:rPr lang="zh-CN" altLang="en-US">
                <a:sym typeface="+mn-ea"/>
              </a:rPr>
              <a:t> new AI model from Meta AI that can "cut out" any object, in any image.</a:t>
            </a:r>
            <a:endParaRPr lang="zh-CN" altLang="en-US">
              <a:sym typeface="+mn-ea"/>
            </a:endParaRPr>
          </a:p>
          <a:p>
            <a:endParaRPr lang="zh-CN" altLang="en-US"/>
          </a:p>
          <a:p>
            <a:r>
              <a:rPr lang="zh-CN" altLang="en-US">
                <a:sym typeface="+mn-ea"/>
              </a:rPr>
              <a:t>In the past, there was supervision, which specialized in solving specific problems in a certain field, such as segmenting cars</a:t>
            </a:r>
            <a:r>
              <a:rPr lang="en-US" altLang="zh-CN">
                <a:sym typeface="+mn-ea"/>
              </a:rPr>
              <a:t>.</a:t>
            </a:r>
            <a:endParaRPr lang="en-US" altLang="zh-CN">
              <a:sym typeface="+mn-ea"/>
            </a:endParaRPr>
          </a:p>
          <a:p>
            <a:endParaRPr lang="zh-CN" altLang="en-US"/>
          </a:p>
          <a:p>
            <a:r>
              <a:rPr lang="zh-CN" altLang="en-US">
                <a:sym typeface="+mn-ea"/>
              </a:rPr>
              <a:t>GPT tells us one thing, we don’t need to focus on a specific downstream task. </a:t>
            </a:r>
            <a:endParaRPr lang="zh-CN" altLang="en-US">
              <a:sym typeface="+mn-ea"/>
            </a:endParaRPr>
          </a:p>
          <a:p>
            <a:endParaRPr lang="zh-CN" altLang="en-US"/>
          </a:p>
          <a:p>
            <a:r>
              <a:rPr lang="zh-CN" altLang="en-US">
                <a:sym typeface="+mn-ea"/>
              </a:rPr>
              <a:t>Zero-shot ability is stronger than your ability to supervise</a:t>
            </a:r>
            <a:endParaRPr lang="zh-CN" altLang="en-US">
              <a:sym typeface="+mn-ea"/>
            </a:endParaRPr>
          </a:p>
          <a:p>
            <a:endParaRPr lang="zh-CN" altLang="en-US"/>
          </a:p>
          <a:p>
            <a:r>
              <a:rPr lang="zh-CN" altLang="en-US">
                <a:sym typeface="+mn-ea"/>
              </a:rPr>
              <a:t>data generates data </a:t>
            </a:r>
            <a:r>
              <a:rPr lang="en-US" altLang="zh-CN">
                <a:sym typeface="+mn-ea"/>
              </a:rPr>
              <a:t>---</a:t>
            </a:r>
            <a:r>
              <a:rPr lang="zh-CN" altLang="en-US">
                <a:sym typeface="+mn-ea"/>
              </a:rPr>
              <a:t>data engine</a:t>
            </a:r>
            <a:endParaRPr lang="zh-CN" altLang="en-US">
              <a:sym typeface="+mn-ea"/>
            </a:endParaRPr>
          </a:p>
          <a:p>
            <a:endParaRPr lang="zh-CN" altLang="en-US"/>
          </a:p>
          <a:p>
            <a:r>
              <a:rPr lang="zh-CN" altLang="en-US">
                <a:sym typeface="+mn-ea"/>
              </a:rPr>
              <a:t>assisted-manual, semi-automatic, fully automatic</a:t>
            </a:r>
            <a:r>
              <a:rPr lang="en-US" altLang="zh-CN">
                <a:sym typeface="+mn-ea"/>
              </a:rPr>
              <a:t>--largest dataset in the world</a:t>
            </a:r>
            <a:endParaRPr lang="zh-CN" altLang="en-US"/>
          </a:p>
          <a:p>
            <a:endParaRPr lang="zh-CN" altLang="en-US"/>
          </a:p>
        </p:txBody>
      </p:sp>
      <p:sp>
        <p:nvSpPr>
          <p:cNvPr id="6" name="文本框 5"/>
          <p:cNvSpPr txBox="1"/>
          <p:nvPr/>
        </p:nvSpPr>
        <p:spPr>
          <a:xfrm>
            <a:off x="1844040" y="342900"/>
            <a:ext cx="5367020" cy="667385"/>
          </a:xfrm>
          <a:prstGeom prst="rect">
            <a:avLst/>
          </a:prstGeom>
          <a:noFill/>
        </p:spPr>
        <p:txBody>
          <a:bodyPr wrap="square" rtlCol="0">
            <a:noAutofit/>
          </a:bodyPr>
          <a:p>
            <a:pPr algn="ctr"/>
            <a:r>
              <a:rPr lang="zh-CN" altLang="en-US" sz="1800" b="1">
                <a:sym typeface="+mn-ea"/>
              </a:rPr>
              <a:t>segment satellite imagery using the </a:t>
            </a:r>
            <a:br>
              <a:rPr lang="zh-CN" altLang="en-US" sz="1800" b="1">
                <a:sym typeface="+mn-ea"/>
              </a:rPr>
            </a:br>
            <a:r>
              <a:rPr lang="zh-CN" altLang="en-US" sz="1800" b="1">
                <a:sym typeface="+mn-ea"/>
              </a:rPr>
              <a:t>Segment Anything Model (SAM</a:t>
            </a:r>
            <a:r>
              <a:rPr lang="en-US" altLang="zh-CN" sz="1800" b="1">
                <a:sym typeface="+mn-ea"/>
              </a:rPr>
              <a:t>)</a:t>
            </a:r>
            <a:endParaRPr lang="en-US" altLang="zh-CN" sz="1800" b="1">
              <a:sym typeface="+mn-ea"/>
            </a:endParaRPr>
          </a:p>
        </p:txBody>
      </p:sp>
      <p:pic>
        <p:nvPicPr>
          <p:cNvPr id="7" name="图片 6"/>
          <p:cNvPicPr>
            <a:picLocks noChangeAspect="1"/>
          </p:cNvPicPr>
          <p:nvPr>
            <p:custDataLst>
              <p:tags r:id="rId1"/>
            </p:custDataLst>
          </p:nvPr>
        </p:nvPicPr>
        <p:blipFill>
          <a:blip r:embed="rId2"/>
          <a:stretch>
            <a:fillRect/>
          </a:stretch>
        </p:blipFill>
        <p:spPr>
          <a:xfrm>
            <a:off x="4385945" y="1341755"/>
            <a:ext cx="4701540" cy="30143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image9.png"/>
          <p:cNvPicPr preferRelativeResize="0"/>
          <p:nvPr>
            <p:custDataLst>
              <p:tags r:id="rId1"/>
            </p:custDataLst>
          </p:nvPr>
        </p:nvPicPr>
        <p:blipFill>
          <a:blip r:embed="rId2"/>
          <a:srcRect/>
          <a:stretch>
            <a:fillRect/>
          </a:stretch>
        </p:blipFill>
        <p:spPr>
          <a:xfrm>
            <a:off x="64770" y="471805"/>
            <a:ext cx="5078730" cy="2357120"/>
          </a:xfrm>
          <a:prstGeom prst="rect">
            <a:avLst/>
          </a:prstGeom>
        </p:spPr>
      </p:pic>
      <p:pic>
        <p:nvPicPr>
          <p:cNvPr id="9" name="image8.png"/>
          <p:cNvPicPr preferRelativeResize="0">
            <a:picLocks noChangeAspect="1"/>
          </p:cNvPicPr>
          <p:nvPr>
            <p:ph idx="1"/>
            <p:custDataLst>
              <p:tags r:id="rId3"/>
            </p:custDataLst>
          </p:nvPr>
        </p:nvPicPr>
        <p:blipFill>
          <a:blip r:embed="rId4"/>
          <a:srcRect/>
          <a:stretch>
            <a:fillRect/>
          </a:stretch>
        </p:blipFill>
        <p:spPr>
          <a:xfrm>
            <a:off x="3475990" y="2310130"/>
            <a:ext cx="5544820" cy="2345690"/>
          </a:xfrm>
          <a:prstGeom prst="rect">
            <a:avLst/>
          </a:prstGeom>
        </p:spPr>
      </p:pic>
      <p:sp>
        <p:nvSpPr>
          <p:cNvPr id="6" name="文本框 5"/>
          <p:cNvSpPr txBox="1"/>
          <p:nvPr>
            <p:custDataLst>
              <p:tags r:id="rId5"/>
            </p:custDataLst>
          </p:nvPr>
        </p:nvSpPr>
        <p:spPr>
          <a:xfrm>
            <a:off x="5257800" y="527685"/>
            <a:ext cx="3664585" cy="2044065"/>
          </a:xfrm>
          <a:prstGeom prst="rect">
            <a:avLst/>
          </a:prstGeom>
          <a:noFill/>
        </p:spPr>
        <p:txBody>
          <a:bodyPr wrap="square" rtlCol="0">
            <a:noAutofit/>
          </a:bodyPr>
          <a:p>
            <a:r>
              <a:rPr lang="zh-CN" altLang="en-US" b="1"/>
              <a:t>My research focuses on how to segment </a:t>
            </a:r>
            <a:r>
              <a:rPr lang="en-US" altLang="zh-CN" b="1"/>
              <a:t>free</a:t>
            </a:r>
            <a:r>
              <a:rPr lang="zh-CN" altLang="en-US" b="1"/>
              <a:t>ways from satellite images.</a:t>
            </a:r>
            <a:endParaRPr lang="zh-CN" altLang="en-US" b="1"/>
          </a:p>
          <a:p>
            <a:endParaRPr lang="en-US" altLang="zh-CN" b="1"/>
          </a:p>
          <a:p>
            <a:r>
              <a:rPr lang="en-US" altLang="zh-CN" b="1"/>
              <a:t>The picture above is before segmentation, and the picture below is after segmentation.</a:t>
            </a:r>
            <a:endParaRPr lang="en-US" altLang="zh-CN" b="1"/>
          </a:p>
          <a:p>
            <a:endParaRPr lang="en-US" altLang="zh-CN" b="1"/>
          </a:p>
          <a:p>
            <a:endParaRPr lang="en-US" altLang="zh-CN" b="1"/>
          </a:p>
        </p:txBody>
      </p:sp>
      <p:sp>
        <p:nvSpPr>
          <p:cNvPr id="5" name="文本框 4"/>
          <p:cNvSpPr txBox="1"/>
          <p:nvPr/>
        </p:nvSpPr>
        <p:spPr>
          <a:xfrm>
            <a:off x="166370" y="2708910"/>
            <a:ext cx="3023870" cy="2075180"/>
          </a:xfrm>
          <a:prstGeom prst="rect">
            <a:avLst/>
          </a:prstGeom>
          <a:noFill/>
        </p:spPr>
        <p:txBody>
          <a:bodyPr wrap="square" rtlCol="0">
            <a:noAutofit/>
          </a:bodyPr>
          <a:p>
            <a:endParaRPr lang="zh-CN" altLang="en-US"/>
          </a:p>
          <a:p>
            <a:r>
              <a:rPr lang="zh-CN" altLang="en-US">
                <a:sym typeface="+mn-ea"/>
              </a:rPr>
              <a:t>from the study area</a:t>
            </a:r>
            <a:endParaRPr lang="zh-CN" altLang="en-US"/>
          </a:p>
          <a:p>
            <a:r>
              <a:rPr lang="zh-CN" altLang="en-US">
                <a:sym typeface="+mn-ea"/>
              </a:rPr>
              <a:t>desired_fids = [14041，]  # FID </a:t>
            </a:r>
            <a:endParaRPr lang="zh-CN" altLang="en-US"/>
          </a:p>
          <a:p>
            <a:endParaRPr lang="zh-CN" altLang="en-US">
              <a:sym typeface="+mn-ea"/>
            </a:endParaRPr>
          </a:p>
          <a:p>
            <a:r>
              <a:rPr lang="zh-CN" altLang="en-US">
                <a:sym typeface="+mn-ea"/>
              </a:rPr>
              <a:t>extracted_data = original_data[original_data['FID'].isin(desired_fids)]</a:t>
            </a:r>
            <a:endParaRPr lang="zh-CN" altLang="en-US"/>
          </a:p>
          <a:p>
            <a:r>
              <a:rPr lang="zh-CN" altLang="en-US">
                <a:sym typeface="+mn-ea"/>
              </a:rPr>
              <a:t>extracted_data.to_file('path_to_save_extracted_data.shp')</a:t>
            </a:r>
            <a:endParaRPr lang="zh-CN" altLang="en-US"/>
          </a:p>
          <a:p>
            <a:endParaRPr lang="en-US" altLang="zh-C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193675" y="420370"/>
            <a:ext cx="7066915" cy="953135"/>
          </a:xfrm>
          <a:prstGeom prst="rect">
            <a:avLst/>
          </a:prstGeom>
          <a:noFill/>
        </p:spPr>
        <p:txBody>
          <a:bodyPr wrap="square" rtlCol="0">
            <a:spAutoFit/>
          </a:bodyPr>
          <a:p>
            <a:r>
              <a:rPr lang="zh-CN" altLang="en-US" b="1">
                <a:sym typeface="+mn-ea"/>
              </a:rPr>
              <a:t>Grounding DINO</a:t>
            </a:r>
            <a:r>
              <a:rPr lang="en-US" altLang="zh-CN">
                <a:sym typeface="+mn-ea"/>
              </a:rPr>
              <a:t>  </a:t>
            </a:r>
            <a:r>
              <a:rPr lang="zh-CN" altLang="en-US">
                <a:sym typeface="+mn-ea"/>
              </a:rPr>
              <a:t>Detect any target based on text prompts</a:t>
            </a:r>
            <a:endParaRPr lang="zh-CN" altLang="en-US">
              <a:sym typeface="+mn-ea"/>
            </a:endParaRPr>
          </a:p>
          <a:p>
            <a:r>
              <a:rPr lang="zh-CN" altLang="en-US"/>
              <a:t>When combining SAM and grounding dino, we can complete target segmentation and recognition, and we can directly obtain our target.</a:t>
            </a:r>
            <a:r>
              <a:rPr lang="en-US" altLang="zh-CN"/>
              <a:t>  ---langsam</a:t>
            </a:r>
            <a:endParaRPr lang="en-US" altLang="zh-CN"/>
          </a:p>
          <a:p>
            <a:endParaRPr lang="zh-CN" altLang="en-US"/>
          </a:p>
        </p:txBody>
      </p:sp>
      <p:pic>
        <p:nvPicPr>
          <p:cNvPr id="4" name="内容占位符 3"/>
          <p:cNvPicPr>
            <a:picLocks noChangeAspect="1"/>
          </p:cNvPicPr>
          <p:nvPr>
            <p:ph idx="1"/>
            <p:custDataLst>
              <p:tags r:id="rId1"/>
            </p:custDataLst>
          </p:nvPr>
        </p:nvPicPr>
        <p:blipFill>
          <a:blip r:embed="rId2"/>
          <a:stretch>
            <a:fillRect/>
          </a:stretch>
        </p:blipFill>
        <p:spPr>
          <a:xfrm>
            <a:off x="315595" y="1441450"/>
            <a:ext cx="3724910" cy="2915920"/>
          </a:xfrm>
          <a:prstGeom prst="rect">
            <a:avLst/>
          </a:prstGeom>
        </p:spPr>
      </p:pic>
      <p:pic>
        <p:nvPicPr>
          <p:cNvPr id="8" name="图片 7"/>
          <p:cNvPicPr>
            <a:picLocks noChangeAspect="1"/>
          </p:cNvPicPr>
          <p:nvPr>
            <p:custDataLst>
              <p:tags r:id="rId3"/>
            </p:custDataLst>
          </p:nvPr>
        </p:nvPicPr>
        <p:blipFill>
          <a:blip r:embed="rId4"/>
          <a:stretch>
            <a:fillRect/>
          </a:stretch>
        </p:blipFill>
        <p:spPr>
          <a:xfrm>
            <a:off x="4262755" y="1225550"/>
            <a:ext cx="4772025" cy="3171825"/>
          </a:xfrm>
          <a:prstGeom prst="rect">
            <a:avLst/>
          </a:prstGeom>
        </p:spPr>
      </p:pic>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PP_MARK_KEY" val="13b9fca1-a9c2-4834-bfb2-14677f21f4f5"/>
  <p:tag name="COMMONDATA" val="eyJoZGlkIjoiNTEyYzUyMzZmOWM1NThiMTA4OGRkNmM0NTQyOGMzZTYifQ=="/>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Sustainability Consulting Toolkit by Slidesgo">
  <a:themeElements>
    <a:clrScheme name="Simple Light">
      <a:dk1>
        <a:srgbClr val="000000"/>
      </a:dk1>
      <a:lt1>
        <a:srgbClr val="FFFFFF"/>
      </a:lt1>
      <a:dk2>
        <a:srgbClr val="F8F1DF"/>
      </a:dk2>
      <a:lt2>
        <a:srgbClr val="157F73"/>
      </a:lt2>
      <a:accent1>
        <a:srgbClr val="4ABB85"/>
      </a:accent1>
      <a:accent2>
        <a:srgbClr val="C0D882"/>
      </a:accent2>
      <a:accent3>
        <a:srgbClr val="01739F"/>
      </a:accent3>
      <a:accent4>
        <a:srgbClr val="13AAC7"/>
      </a:accent4>
      <a:accent5>
        <a:srgbClr val="157C85"/>
      </a:accent5>
      <a:accent6>
        <a:srgbClr val="F7856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9277</Words>
  <Application>WPS 演示</Application>
  <PresentationFormat/>
  <Paragraphs>226</Paragraphs>
  <Slides>19</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19</vt:i4>
      </vt:variant>
    </vt:vector>
  </HeadingPairs>
  <TitlesOfParts>
    <vt:vector size="35" baseType="lpstr">
      <vt:lpstr>Arial</vt:lpstr>
      <vt:lpstr>宋体</vt:lpstr>
      <vt:lpstr>Wingdings</vt:lpstr>
      <vt:lpstr>Arial</vt:lpstr>
      <vt:lpstr>Inter Black</vt:lpstr>
      <vt:lpstr>Actor</vt:lpstr>
      <vt:lpstr>Montserrat Black</vt:lpstr>
      <vt:lpstr>Segoe Print</vt:lpstr>
      <vt:lpstr>Inter</vt:lpstr>
      <vt:lpstr>Sora</vt:lpstr>
      <vt:lpstr>Nunito</vt:lpstr>
      <vt:lpstr>Nunito Light</vt:lpstr>
      <vt:lpstr>Times New Roman</vt:lpstr>
      <vt:lpstr>微软雅黑</vt:lpstr>
      <vt:lpstr>Arial Unicode MS</vt:lpstr>
      <vt:lpstr>Sustainability Consulting Toolkit by Slidesgo</vt:lpstr>
      <vt:lpstr>Research introduction  </vt:lpstr>
      <vt:lpstr>04</vt:lpstr>
      <vt:lpstr> Part one-Self Introduction</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SUSTAINABILITY CONSULTING TOOLKIT</dc:title>
  <dc:creator/>
  <cp:lastModifiedBy>goat</cp:lastModifiedBy>
  <cp:revision>36</cp:revision>
  <dcterms:created xsi:type="dcterms:W3CDTF">2023-04-24T03:00:00Z</dcterms:created>
  <dcterms:modified xsi:type="dcterms:W3CDTF">2023-10-06T09:29:56Z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BA12E2F94891481D8B42D9BC19E7C347_13</vt:lpwstr>
  </property>
  <property fmtid="{D5CDD505-2E9C-101B-9397-08002B2CF9AE}" pid="3" name="KSOProductBuildVer">
    <vt:lpwstr>2052-12.1.0.15374</vt:lpwstr>
  </property>
</Properties>
</file>